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cb22e0492de46d0" /><Relationship Type="http://schemas.openxmlformats.org/officeDocument/2006/relationships/extended-properties" Target="/docProps/app.xml" Id="Ra47bbfc34e3f48be" /><Relationship Type="http://schemas.openxmlformats.org/officeDocument/2006/relationships/officeDocument" Target="/ppt/presentation.xml" Id="R595a822064364c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5f88021f0948e8"/>
  </p:sldMasterIdLst>
  <p:notesMasterIdLst>
    <p:notesMasterId xmlns:r="http://schemas.openxmlformats.org/officeDocument/2006/relationships" r:id="R75364472bd584e89"/>
  </p:notesMasterIdLst>
  <p:sldIdLst>
    <p:sldId xmlns:r="http://schemas.openxmlformats.org/officeDocument/2006/relationships" id="256" r:id="R5da486937e954380"/>
    <p:sldId xmlns:r="http://schemas.openxmlformats.org/officeDocument/2006/relationships" id="257" r:id="R65042758973a4860"/>
    <p:sldId xmlns:r="http://schemas.openxmlformats.org/officeDocument/2006/relationships" id="258" r:id="Rfb85420253744024"/>
    <p:sldId xmlns:r="http://schemas.openxmlformats.org/officeDocument/2006/relationships" id="259" r:id="R99ebfdbce2554027"/>
    <p:sldId xmlns:r="http://schemas.openxmlformats.org/officeDocument/2006/relationships" id="260" r:id="Redf994f9ca874f10"/>
    <p:sldId xmlns:r="http://schemas.openxmlformats.org/officeDocument/2006/relationships" id="261" r:id="R868661a4f7824cbb"/>
    <p:sldId xmlns:r="http://schemas.openxmlformats.org/officeDocument/2006/relationships" id="262" r:id="Re2aeb6f59ae64e4a"/>
    <p:sldId xmlns:r="http://schemas.openxmlformats.org/officeDocument/2006/relationships" id="263" r:id="R3d13f49ca68a432d"/>
    <p:sldId xmlns:r="http://schemas.openxmlformats.org/officeDocument/2006/relationships" id="264" r:id="R524e81f61b014bbe"/>
    <p:sldId xmlns:r="http://schemas.openxmlformats.org/officeDocument/2006/relationships" id="265" r:id="R850bdbefd9924a55"/>
    <p:sldId xmlns:r="http://schemas.openxmlformats.org/officeDocument/2006/relationships" id="266" r:id="R6307770dba5042d1"/>
    <p:sldId xmlns:r="http://schemas.openxmlformats.org/officeDocument/2006/relationships" id="267" r:id="R4fc182a761664da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e46d3ff321648cf" /><Relationship Type="http://schemas.openxmlformats.org/officeDocument/2006/relationships/slideMaster" Target="/ppt/slideMasters/slideMaster1.xml" Id="R7e5f88021f0948e8" /><Relationship Type="http://schemas.openxmlformats.org/officeDocument/2006/relationships/notesMaster" Target="/ppt/notesMasters/notesMaster1.xml" Id="R75364472bd584e89" /><Relationship Type="http://schemas.openxmlformats.org/officeDocument/2006/relationships/presProps" Target="/ppt/presProps.xml" Id="R9c9e8de1ed9a47ba" /><Relationship Type="http://schemas.openxmlformats.org/officeDocument/2006/relationships/tableStyles" Target="/ppt/tableStyles.xml" Id="R9dc209840f9841d3" /><Relationship Type="http://schemas.openxmlformats.org/officeDocument/2006/relationships/slide" Target="/ppt/slides/slide1.xml" Id="R5da486937e954380" /><Relationship Type="http://schemas.openxmlformats.org/officeDocument/2006/relationships/slide" Target="/ppt/slides/slide2.xml" Id="R65042758973a4860" /><Relationship Type="http://schemas.openxmlformats.org/officeDocument/2006/relationships/slide" Target="/ppt/slides/slide3.xml" Id="Rfb85420253744024" /><Relationship Type="http://schemas.openxmlformats.org/officeDocument/2006/relationships/slide" Target="/ppt/slides/slide4.xml" Id="R99ebfdbce2554027" /><Relationship Type="http://schemas.openxmlformats.org/officeDocument/2006/relationships/slide" Target="/ppt/slides/slide5.xml" Id="Redf994f9ca874f10" /><Relationship Type="http://schemas.openxmlformats.org/officeDocument/2006/relationships/slide" Target="/ppt/slides/slide6.xml" Id="R868661a4f7824cbb" /><Relationship Type="http://schemas.openxmlformats.org/officeDocument/2006/relationships/slide" Target="/ppt/slides/slide7.xml" Id="Re2aeb6f59ae64e4a" /><Relationship Type="http://schemas.openxmlformats.org/officeDocument/2006/relationships/slide" Target="/ppt/slides/slide8.xml" Id="R3d13f49ca68a432d" /><Relationship Type="http://schemas.openxmlformats.org/officeDocument/2006/relationships/slide" Target="/ppt/slides/slide9.xml" Id="R524e81f61b014bbe" /><Relationship Type="http://schemas.openxmlformats.org/officeDocument/2006/relationships/slide" Target="/ppt/slides/slide10.xml" Id="R850bdbefd9924a55" /><Relationship Type="http://schemas.openxmlformats.org/officeDocument/2006/relationships/slide" Target="/ppt/slides/slide11.xml" Id="R6307770dba5042d1" /><Relationship Type="http://schemas.openxmlformats.org/officeDocument/2006/relationships/slide" Target="/ppt/slides/slide12.xml" Id="R4fc182a761664da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ad296b9582445d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f709e2a8b454ecc" /><Relationship Type="http://schemas.openxmlformats.org/officeDocument/2006/relationships/notesMaster" Target="/ppt/notesMasters/notesMaster1.xml" Id="R099d82f804174a1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a0f05990d8b4530" /><Relationship Type="http://schemas.openxmlformats.org/officeDocument/2006/relationships/notesMaster" Target="/ppt/notesMasters/notesMaster1.xml" Id="Ra60424eb597e4a2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b7ccdef2c584737" /><Relationship Type="http://schemas.openxmlformats.org/officeDocument/2006/relationships/notesMaster" Target="/ppt/notesMasters/notesMaster1.xml" Id="R49cc7f22eacb491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949628dd01d497a" /><Relationship Type="http://schemas.openxmlformats.org/officeDocument/2006/relationships/notesMaster" Target="/ppt/notesMasters/notesMaster1.xml" Id="R817b97f29c264ce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2c3f94dc8624c49" /><Relationship Type="http://schemas.openxmlformats.org/officeDocument/2006/relationships/notesMaster" Target="/ppt/notesMasters/notesMaster1.xml" Id="Refc62965fa5c421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90a201f72a14bb5" /><Relationship Type="http://schemas.openxmlformats.org/officeDocument/2006/relationships/notesMaster" Target="/ppt/notesMasters/notesMaster1.xml" Id="R3bc2550ea2684ee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5d2851ee3d748de" /><Relationship Type="http://schemas.openxmlformats.org/officeDocument/2006/relationships/notesMaster" Target="/ppt/notesMasters/notesMaster1.xml" Id="R97a724b6802949e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a6558cc5d0b463a" /><Relationship Type="http://schemas.openxmlformats.org/officeDocument/2006/relationships/notesMaster" Target="/ppt/notesMasters/notesMaster1.xml" Id="Rd6186f66d0684015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e814394c4794c91" /><Relationship Type="http://schemas.openxmlformats.org/officeDocument/2006/relationships/notesMaster" Target="/ppt/notesMasters/notesMaster1.xml" Id="R124a2876d0834a6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f019d804f7a4ff8" /><Relationship Type="http://schemas.openxmlformats.org/officeDocument/2006/relationships/notesMaster" Target="/ppt/notesMasters/notesMaster1.xml" Id="Rb3ac2b5138c3489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b8ab47561204094" /><Relationship Type="http://schemas.openxmlformats.org/officeDocument/2006/relationships/notesMaster" Target="/ppt/notesMasters/notesMaster1.xml" Id="R9e30d4e7884a4a3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8f2ffcbe0b2436f" /><Relationship Type="http://schemas.openxmlformats.org/officeDocument/2006/relationships/notesMaster" Target="/ppt/notesMasters/notesMaster1.xml" Id="R784cccb7bea44d7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e4cef2d3f4b4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f249e2b92f14664" /><Relationship Type="http://schemas.openxmlformats.org/officeDocument/2006/relationships/slideLayout" Target="/ppt/slideLayouts/slideLayout1.xml" Id="R1d155c62e0e4457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55c62e0e4457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67fad5b7e4411" /><Relationship Type="http://schemas.openxmlformats.org/officeDocument/2006/relationships/notesSlide" Target="/ppt/notesSlides/notesSlide1.xml" Id="R8cd639722c1e464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82e20d4184437" /><Relationship Type="http://schemas.openxmlformats.org/officeDocument/2006/relationships/notesSlide" Target="/ppt/notesSlides/notesSlide10.xml" Id="Rc07374899c704f6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b0574183a4712" /><Relationship Type="http://schemas.openxmlformats.org/officeDocument/2006/relationships/notesSlide" Target="/ppt/notesSlides/notesSlide11.xml" Id="R6ea1bc7e57f442b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627e68dac497b" /><Relationship Type="http://schemas.openxmlformats.org/officeDocument/2006/relationships/notesSlide" Target="/ppt/notesSlides/notesSlide12.xml" Id="Raaa7b2a4a2e74e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d6481865049ba" /><Relationship Type="http://schemas.openxmlformats.org/officeDocument/2006/relationships/notesSlide" Target="/ppt/notesSlides/notesSlide2.xml" Id="R53761f6d910f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4b9251a9048be" /><Relationship Type="http://schemas.openxmlformats.org/officeDocument/2006/relationships/notesSlide" Target="/ppt/notesSlides/notesSlide3.xml" Id="R60cb8c5d02b8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359a3fe74733" /><Relationship Type="http://schemas.openxmlformats.org/officeDocument/2006/relationships/notesSlide" Target="/ppt/notesSlides/notesSlide4.xml" Id="Ra891ee8f8f6543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6daad7f346c5" /><Relationship Type="http://schemas.openxmlformats.org/officeDocument/2006/relationships/notesSlide" Target="/ppt/notesSlides/notesSlide5.xml" Id="Rf959aa8aa090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4d13fa27d40e3" /><Relationship Type="http://schemas.openxmlformats.org/officeDocument/2006/relationships/notesSlide" Target="/ppt/notesSlides/notesSlide6.xml" Id="R84dc2a7a9d8044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0f85a71dd4454" /><Relationship Type="http://schemas.openxmlformats.org/officeDocument/2006/relationships/notesSlide" Target="/ppt/notesSlides/notesSlide7.xml" Id="R9f6a2798ef754a0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3c41f425b474e" /><Relationship Type="http://schemas.openxmlformats.org/officeDocument/2006/relationships/notesSlide" Target="/ppt/notesSlides/notesSlide8.xml" Id="R772da9133bd4448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bad83a4324329" /><Relationship Type="http://schemas.openxmlformats.org/officeDocument/2006/relationships/notesSlide" Target="/ppt/notesSlides/notesSlide9.xml" Id="Rcc8db09c152c48e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F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6F9FCC-7170-47A3-BFC8-0A94312AB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AFC8FF"/>
                </a:solidFill>
              </a:defRPr>
            </a:pPr>
            <a:r>
              <a:rPr sz="1050" b="1">
                <a:solidFill>
                  <a:srgbClr val="AFC8FF"/>
                </a:solidFill>
              </a:rPr>
              <a:t>AI7LAB EXECUTIVE BRIEF ·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5BE97C-E326-4F0A-BAA7-1BB5B5F9D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10287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AI in Construction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7E4EEA6-8AC1-457F-91F6-D014B1DCBE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8096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D6E4FF"/>
                </a:solidFill>
              </a:defRPr>
            </a:pPr>
            <a:r>
              <a:rPr sz="1875">
                <a:solidFill>
                  <a:srgbClr val="D6E4FF"/>
                </a:solidFill>
              </a:rPr>
              <a:t>A practical decision framework for UAE and GCC enterprise leaders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6C138C-72E3-4884-A933-841A69B0B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AFC8FF"/>
                </a:solidFill>
              </a:defRPr>
            </a:pPr>
            <a:r>
              <a:rPr sz="900">
                <a:solidFill>
                  <a:srgbClr val="AFC8FF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92781666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FD411D-1947-47EF-8A50-88556A6C6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FB2A63-3466-40F9-B7C9-E00F03ED7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Readiness checklist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92B35D-8685-454E-B389-D8C4F310E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Safety and progress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2DA156-CD3C-4551-8299-F0BE014E8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38628398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424FC3-7D1F-4AE4-AA59-F1A319231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E30391-CF2C-449B-A88A-852FE7AFE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90-day roadmap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9B13DA-5120-4095-8AD7-3833C3BBD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Documents and commercial controls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B6294D-A3AF-4418-9ACD-88B5BA292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71765195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51CB3C-ED57-4B6F-BA7B-A21850A28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40168B-7B0B-4BBA-A1DB-491F1F10A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AI7Lab next step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7DF088-1F2C-408A-A2B2-BEF299290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Project-specific evaluation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FF9E58-51FF-46BF-A50D-06FD02662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86405479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4934D6F-CE5C-4458-A3E8-36E962CC6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544177-CA96-4534-B880-978D8F049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Why AI now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929D4D-F9C0-4561-B0BF-6DDA88F83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Documents and commercial controls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95EAD8-CF37-4471-A32B-3BF969325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76718535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BF22EB-250A-4BD0-8EF4-26C6F6B70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5C94694-7FE8-429D-A659-E67FCD3F1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High-value use cases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7D7ECC-0D48-402A-B716-925E9ABAC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Project-specific evaluation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5107DD-7DDE-40F7-8946-8A1FE56C3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79235573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E2E0BF-FB0E-4F1F-9373-F99DEB4A1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F29CB6-6EFD-4F74-AE00-A5936EC26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What should not be automated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9FD4F3-B604-4311-AF3C-BC9E99D23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Safety and progress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37E2ED6-3E1B-4A00-84C3-AD18BA834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4502262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1B4054-DA33-4475-A6C3-E2AC5AD53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6BCC3B-2BC7-4AD8-9592-C4F2BE53E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Required data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0790C3-D6B9-49F2-8061-2CA5FBFB2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Documents and commercial controls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14DC27C-65E4-4FD1-95D9-5B774BD2C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64172992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B19395F-6181-4AA4-A882-0847E97DB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1C76C28-DECF-4F49-9D0A-27D95C9EB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Reference architecture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C016CA-4820-47EE-A635-597A63095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Project-specific evaluation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089DE0-FA3F-4D24-88F1-ECBB206C2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68029262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7387EE-60AE-4043-83DD-257653CB1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A5F0C3-3517-4081-A34A-7E5682FBD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Security and governance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C817E82-CF5E-4D60-9846-776EEB788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Safety and progress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340226-B2B4-45EA-A902-C7216F5D2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36409272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6062602-7158-4579-8FB0-20A36A433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17E5DD-9B9B-4273-BDF8-48B58F5EE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Implementation complexity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E58F91-1998-4F1D-AE7F-6745972E6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Documents and commercial controls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1F59E8-D2A7-4C00-9F54-0D54FFF6E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98270018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D3B633-0B16-4C9C-9136-D492B2E90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"/>
            <a:ext cx="666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246BFD"/>
                </a:solidFill>
              </a:defRPr>
            </a:pPr>
            <a:r>
              <a:rPr sz="1050" b="1">
                <a:solidFill>
                  <a:srgbClr val="246BFD"/>
                </a:solidFill>
              </a:rPr>
              <a:t>AI7LAB EXECUTIVE BRIEF · 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852B67-C8CA-496A-87A4-E9793CF38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47750"/>
            <a:ext cx="10287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72033"/>
                </a:solidFill>
              </a:defRPr>
            </a:pPr>
            <a:r>
              <a:rPr sz="3000" b="1">
                <a:solidFill>
                  <a:srgbClr val="172033"/>
                </a:solidFill>
              </a:rPr>
              <a:t>Cost model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11603F-28B4-4A11-8B4D-2E92E661E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990600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Project-specific evaluation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Define the business outcome and accountable owner.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Connect data, integrations, controls, and evaluation.</a:t>
            </a:r>
          </a:p>
          <a:p xmlns:a="http://schemas.openxmlformats.org/drawingml/2006/main">
            <a:pPr>
              <a:defRPr sz="1800">
                <a:solidFill>
                  <a:srgbClr val="172033"/>
                </a:solidFill>
              </a:defRPr>
            </a:pPr>
            <a:r>
              <a:rPr sz="1800">
                <a:solidFill>
                  <a:srgbClr val="172033"/>
                </a:solidFill>
              </a:rPr>
              <a:t>• Measure successful outcomes, exceptions, risk, and cost.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98A1B7-77FC-445B-9B21-F55B4771A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1047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>
                <a:solidFill>
                  <a:srgbClr val="64748B"/>
                </a:solidFill>
              </a:defRPr>
            </a:pPr>
            <a:r>
              <a:rPr sz="900">
                <a:solidFill>
                  <a:srgbClr val="64748B"/>
                </a:solidFill>
              </a:rPr>
              <a:t>AI7Lab · ai7lab.net · UAE / GCC</a:t>
            </a:r>
          </a:p>
        </p:txBody>
      </p:sp>
    </p:spTree>
    <p:extLst>
      <p:ext uri="{BB962C8B-B14F-4D97-AF65-F5344CB8AC3E}">
        <p14:creationId xmlns:p14="http://schemas.microsoft.com/office/powerpoint/2010/main" val="13227538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2026-08-28T04:21:56.0870000Z</dcterms:created>
  <dcterms:modified xsi:type="dcterms:W3CDTF">2026-08-28T04:21:56.0870000Z</dcterms:modified>
</coreProperties>
</file>