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5d42ce21275421a" /><Relationship Type="http://schemas.openxmlformats.org/officeDocument/2006/relationships/extended-properties" Target="/docProps/app.xml" Id="R16a59eb14e7545d6" /><Relationship Type="http://schemas.openxmlformats.org/officeDocument/2006/relationships/officeDocument" Target="/ppt/presentation.xml" Id="Ra4f07c8065e0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9227a4e4546e8"/>
  </p:sldMasterIdLst>
  <p:notesMasterIdLst>
    <p:notesMasterId xmlns:r="http://schemas.openxmlformats.org/officeDocument/2006/relationships" r:id="R6001337d5aa841ea"/>
  </p:notesMasterIdLst>
  <p:sldIdLst>
    <p:sldId xmlns:r="http://schemas.openxmlformats.org/officeDocument/2006/relationships" id="256" r:id="R7968f48982794fc7"/>
    <p:sldId xmlns:r="http://schemas.openxmlformats.org/officeDocument/2006/relationships" id="257" r:id="R44c918d189154cba"/>
    <p:sldId xmlns:r="http://schemas.openxmlformats.org/officeDocument/2006/relationships" id="258" r:id="Rf1f53eb555fd4186"/>
    <p:sldId xmlns:r="http://schemas.openxmlformats.org/officeDocument/2006/relationships" id="259" r:id="R744d63bdfff64e63"/>
    <p:sldId xmlns:r="http://schemas.openxmlformats.org/officeDocument/2006/relationships" id="260" r:id="Rc1669b7772ae4541"/>
    <p:sldId xmlns:r="http://schemas.openxmlformats.org/officeDocument/2006/relationships" id="261" r:id="R1ade221f4da74343"/>
    <p:sldId xmlns:r="http://schemas.openxmlformats.org/officeDocument/2006/relationships" id="262" r:id="Ra4d73aa9bb6147d7"/>
    <p:sldId xmlns:r="http://schemas.openxmlformats.org/officeDocument/2006/relationships" id="263" r:id="R8125d3834e1243d0"/>
    <p:sldId xmlns:r="http://schemas.openxmlformats.org/officeDocument/2006/relationships" id="264" r:id="Rc0a037bf9ae34be7"/>
    <p:sldId xmlns:r="http://schemas.openxmlformats.org/officeDocument/2006/relationships" id="265" r:id="Re6aca383770243f8"/>
    <p:sldId xmlns:r="http://schemas.openxmlformats.org/officeDocument/2006/relationships" id="266" r:id="R5c51a661ec424f7a"/>
    <p:sldId xmlns:r="http://schemas.openxmlformats.org/officeDocument/2006/relationships" id="267" r:id="R529a9e818bd34bf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762e69732e14970" /><Relationship Type="http://schemas.openxmlformats.org/officeDocument/2006/relationships/slideMaster" Target="/ppt/slideMasters/slideMaster1.xml" Id="R8459227a4e4546e8" /><Relationship Type="http://schemas.openxmlformats.org/officeDocument/2006/relationships/notesMaster" Target="/ppt/notesMasters/notesMaster1.xml" Id="R6001337d5aa841ea" /><Relationship Type="http://schemas.openxmlformats.org/officeDocument/2006/relationships/presProps" Target="/ppt/presProps.xml" Id="R02d349fd41354ff0" /><Relationship Type="http://schemas.openxmlformats.org/officeDocument/2006/relationships/tableStyles" Target="/ppt/tableStyles.xml" Id="R69e144c347024ef5" /><Relationship Type="http://schemas.openxmlformats.org/officeDocument/2006/relationships/slide" Target="/ppt/slides/slide1.xml" Id="R7968f48982794fc7" /><Relationship Type="http://schemas.openxmlformats.org/officeDocument/2006/relationships/slide" Target="/ppt/slides/slide2.xml" Id="R44c918d189154cba" /><Relationship Type="http://schemas.openxmlformats.org/officeDocument/2006/relationships/slide" Target="/ppt/slides/slide3.xml" Id="Rf1f53eb555fd4186" /><Relationship Type="http://schemas.openxmlformats.org/officeDocument/2006/relationships/slide" Target="/ppt/slides/slide4.xml" Id="R744d63bdfff64e63" /><Relationship Type="http://schemas.openxmlformats.org/officeDocument/2006/relationships/slide" Target="/ppt/slides/slide5.xml" Id="Rc1669b7772ae4541" /><Relationship Type="http://schemas.openxmlformats.org/officeDocument/2006/relationships/slide" Target="/ppt/slides/slide6.xml" Id="R1ade221f4da74343" /><Relationship Type="http://schemas.openxmlformats.org/officeDocument/2006/relationships/slide" Target="/ppt/slides/slide7.xml" Id="Ra4d73aa9bb6147d7" /><Relationship Type="http://schemas.openxmlformats.org/officeDocument/2006/relationships/slide" Target="/ppt/slides/slide8.xml" Id="R8125d3834e1243d0" /><Relationship Type="http://schemas.openxmlformats.org/officeDocument/2006/relationships/slide" Target="/ppt/slides/slide9.xml" Id="Rc0a037bf9ae34be7" /><Relationship Type="http://schemas.openxmlformats.org/officeDocument/2006/relationships/slide" Target="/ppt/slides/slide10.xml" Id="Re6aca383770243f8" /><Relationship Type="http://schemas.openxmlformats.org/officeDocument/2006/relationships/slide" Target="/ppt/slides/slide11.xml" Id="R5c51a661ec424f7a" /><Relationship Type="http://schemas.openxmlformats.org/officeDocument/2006/relationships/slide" Target="/ppt/slides/slide12.xml" Id="R529a9e818bd34bf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fadb2f5c92b444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6ec485aa31d46b2" /><Relationship Type="http://schemas.openxmlformats.org/officeDocument/2006/relationships/notesMaster" Target="/ppt/notesMasters/notesMaster1.xml" Id="R71c7338b004e4f7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f472c1520db43e0" /><Relationship Type="http://schemas.openxmlformats.org/officeDocument/2006/relationships/notesMaster" Target="/ppt/notesMasters/notesMaster1.xml" Id="Rd130bf1474484d1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f592b4213ea4b8d" /><Relationship Type="http://schemas.openxmlformats.org/officeDocument/2006/relationships/notesMaster" Target="/ppt/notesMasters/notesMaster1.xml" Id="R7bf0973fe4d448b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309c0cfccb543cb" /><Relationship Type="http://schemas.openxmlformats.org/officeDocument/2006/relationships/notesMaster" Target="/ppt/notesMasters/notesMaster1.xml" Id="R2e578dd7aa804fa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9c89db11bf04f5e" /><Relationship Type="http://schemas.openxmlformats.org/officeDocument/2006/relationships/notesMaster" Target="/ppt/notesMasters/notesMaster1.xml" Id="Re102dd3f4b76430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2bfe5efaba4df8" /><Relationship Type="http://schemas.openxmlformats.org/officeDocument/2006/relationships/notesMaster" Target="/ppt/notesMasters/notesMaster1.xml" Id="R8b76770aef9741f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265a2409e2043f7" /><Relationship Type="http://schemas.openxmlformats.org/officeDocument/2006/relationships/notesMaster" Target="/ppt/notesMasters/notesMaster1.xml" Id="R64f5e273c61f4d7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9b950911ad74513" /><Relationship Type="http://schemas.openxmlformats.org/officeDocument/2006/relationships/notesMaster" Target="/ppt/notesMasters/notesMaster1.xml" Id="R5752f6aa23874fe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e8f9d95d3354996" /><Relationship Type="http://schemas.openxmlformats.org/officeDocument/2006/relationships/notesMaster" Target="/ppt/notesMasters/notesMaster1.xml" Id="Rd5ff3572153f47a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0bb2239e22d41af" /><Relationship Type="http://schemas.openxmlformats.org/officeDocument/2006/relationships/notesMaster" Target="/ppt/notesMasters/notesMaster1.xml" Id="Rf11f9d4f4b1f405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cdada88dcc143b4" /><Relationship Type="http://schemas.openxmlformats.org/officeDocument/2006/relationships/notesMaster" Target="/ppt/notesMasters/notesMaster1.xml" Id="R8d954e413300412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109d09bee134622" /><Relationship Type="http://schemas.openxmlformats.org/officeDocument/2006/relationships/notesMaster" Target="/ppt/notesMasters/notesMaster1.xml" Id="R8e4e96f86d2947b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89bfcb4cd43d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96179f79f24050" /><Relationship Type="http://schemas.openxmlformats.org/officeDocument/2006/relationships/slideLayout" Target="/ppt/slideLayouts/slideLayout1.xml" Id="R50b5ebfc1691464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5ebfc1691464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df2f8ab9b41a7" /><Relationship Type="http://schemas.openxmlformats.org/officeDocument/2006/relationships/notesSlide" Target="/ppt/notesSlides/notesSlide1.xml" Id="R5dce4c0166f342b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0fca0d204f55" /><Relationship Type="http://schemas.openxmlformats.org/officeDocument/2006/relationships/notesSlide" Target="/ppt/notesSlides/notesSlide10.xml" Id="R35ee615208c8427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112437ec458d" /><Relationship Type="http://schemas.openxmlformats.org/officeDocument/2006/relationships/notesSlide" Target="/ppt/notesSlides/notesSlide11.xml" Id="R5b0f8192356143b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b25f44334e13" /><Relationship Type="http://schemas.openxmlformats.org/officeDocument/2006/relationships/notesSlide" Target="/ppt/notesSlides/notesSlide12.xml" Id="Ra62aa2115911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ba215ae9a4508" /><Relationship Type="http://schemas.openxmlformats.org/officeDocument/2006/relationships/notesSlide" Target="/ppt/notesSlides/notesSlide2.xml" Id="R79a78ff1267e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a1bfd7e14226" /><Relationship Type="http://schemas.openxmlformats.org/officeDocument/2006/relationships/notesSlide" Target="/ppt/notesSlides/notesSlide3.xml" Id="Rb8a42183f0b0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03fa6aea94d16" /><Relationship Type="http://schemas.openxmlformats.org/officeDocument/2006/relationships/notesSlide" Target="/ppt/notesSlides/notesSlide4.xml" Id="R2102da9e90a1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6bcf973f64647" /><Relationship Type="http://schemas.openxmlformats.org/officeDocument/2006/relationships/notesSlide" Target="/ppt/notesSlides/notesSlide5.xml" Id="R5b0fd9abbd71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3d67401c42ff" /><Relationship Type="http://schemas.openxmlformats.org/officeDocument/2006/relationships/notesSlide" Target="/ppt/notesSlides/notesSlide6.xml" Id="R6cee37929de8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8cadd6b04806" /><Relationship Type="http://schemas.openxmlformats.org/officeDocument/2006/relationships/notesSlide" Target="/ppt/notesSlides/notesSlide7.xml" Id="R5fd0de94e8ff4bb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7383974f4841" /><Relationship Type="http://schemas.openxmlformats.org/officeDocument/2006/relationships/notesSlide" Target="/ppt/notesSlides/notesSlide8.xml" Id="R416f959195954dc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a22a68b014c1a" /><Relationship Type="http://schemas.openxmlformats.org/officeDocument/2006/relationships/notesSlide" Target="/ppt/notesSlides/notesSlide9.xml" Id="R07261a6503d549c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E87C7A-D8B7-42F4-874B-C6B5BB4E5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650542-A5C6-4AAF-908E-DF02673B1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Healthcare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44E3EA-D110-41B6-897F-55E5F37DA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DD3884-9FA7-4D1A-9A70-53117F856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48575105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FDD420-38F5-4DCC-895C-3EB455A8F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2B2D42-BA4D-4764-86D6-FF01428D7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6A2DE9-4AD0-4D64-97CA-F38453F43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Clinical and administrative boundaries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B03091-3D38-4739-8ACE-EDFBE816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99595226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82768B-D58D-42D1-A2D6-BF259139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C7E28F-98C7-4291-91F9-53184597C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B06853-0FE7-4E02-8905-E6A16694D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High-value use cases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1EE426-2CD8-412E-A376-C7F68E5E5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48127579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589893-8B54-47D7-ADE5-BCBB27B40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C6A15F-98FE-4FA6-A6BD-1FC01AEB3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2407FD-074F-45BF-936E-2CBD8AFE2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Data, privacy, and clinical ownership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D0C850-DFC8-4D64-A8AA-75799074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4477332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09B5BC-F9DB-46E3-AB15-1416D3B15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B4FD11-5FBB-4929-AE7D-3316F7829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76C45B-B39E-440F-A8AA-7796A371B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High-value use cases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5EE093-54B5-4091-A719-F6CD7100F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4665356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AED400-496E-4CC8-810D-D7BFDD37B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F1E84B-EE09-4F46-9741-C8BF65696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D2623F-4D5B-4B58-9D9D-02E846D73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Data, privacy, and clinical ownership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6D02FB-1E42-4049-9DC0-E98F192E6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21437184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FE17AA-354C-4AB4-9583-A6DF15AA5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8E4F8E-9DE0-4D82-94BE-DED99A22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F4836A-FF06-47D1-A3F6-12E458684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Clinical and administrative boundaries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A07582-77B4-4A06-9372-CCD8185EE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71385611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B0A7CD-0666-4F1C-A538-0896CB901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9084CC-0000-428D-8BD9-6915C61B5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A6FBEF-5E40-4011-B220-6E687B8F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High-value use cases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00428C-0D9D-47C7-A028-7D94EA12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5624511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E1D39E-3C7A-4F03-9A0A-E6326BB6B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A1C096-7F59-43EB-9A01-003AEBFF5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5CB9BA-4593-4883-AB6C-16230AF9A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Data, privacy, and clinical ownership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A61AC1-CCDC-41C4-A3D6-19481D63F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951742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790892-05E3-4E3D-BE39-FA6CBCBFE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339224-A2F9-4FAE-BB76-CA358AAB5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19C631-E876-4D74-ADAA-C95F67CD7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Clinical and administrative boundaries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0E2D8E-CBFA-4F47-B9F9-92B1FAAF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1677249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8E3609-FBD8-4011-9B9F-59FE95E16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03F373-021E-448A-B93C-152537FCA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750A17-2217-4E0B-9B07-9DF34E8FB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High-value use cases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05E85F-B825-48AB-A9E3-AD2341D92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4359232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EB9412-28F3-4EA0-B4F2-12AF0AA69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BD33C8-F789-440E-AE9A-D3B71A734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928E51-2B46-4FB6-8285-82C7FAC6E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Data, privacy, and clinical ownership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EB5550-7B18-472B-883D-A02CC8900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7075362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2026-08-28T04:21:55.3990000Z</dcterms:created>
  <dcterms:modified xsi:type="dcterms:W3CDTF">2026-08-28T04:21:55.3990000Z</dcterms:modified>
</coreProperties>
</file>