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ecdbd1bc49d4d59" /><Relationship Type="http://schemas.openxmlformats.org/officeDocument/2006/relationships/extended-properties" Target="/docProps/app.xml" Id="R692c2174b1384513" /><Relationship Type="http://schemas.openxmlformats.org/officeDocument/2006/relationships/officeDocument" Target="/ppt/presentation.xml" Id="R11cb60b902d4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dbafaec804f36"/>
  </p:sldMasterIdLst>
  <p:notesMasterIdLst>
    <p:notesMasterId xmlns:r="http://schemas.openxmlformats.org/officeDocument/2006/relationships" r:id="R1ceafb8805704a35"/>
  </p:notesMasterIdLst>
  <p:sldIdLst>
    <p:sldId xmlns:r="http://schemas.openxmlformats.org/officeDocument/2006/relationships" id="256" r:id="Ra28a8fe1fb7f4921"/>
    <p:sldId xmlns:r="http://schemas.openxmlformats.org/officeDocument/2006/relationships" id="257" r:id="R0c260c162656446f"/>
    <p:sldId xmlns:r="http://schemas.openxmlformats.org/officeDocument/2006/relationships" id="258" r:id="Rccaafb85b046435e"/>
    <p:sldId xmlns:r="http://schemas.openxmlformats.org/officeDocument/2006/relationships" id="259" r:id="R51885f02ed8945f4"/>
    <p:sldId xmlns:r="http://schemas.openxmlformats.org/officeDocument/2006/relationships" id="260" r:id="Rfc08250bf85a44d7"/>
    <p:sldId xmlns:r="http://schemas.openxmlformats.org/officeDocument/2006/relationships" id="261" r:id="R5b90160003444735"/>
    <p:sldId xmlns:r="http://schemas.openxmlformats.org/officeDocument/2006/relationships" id="262" r:id="R30946a8186014346"/>
    <p:sldId xmlns:r="http://schemas.openxmlformats.org/officeDocument/2006/relationships" id="263" r:id="Ra1aecad71edf43c4"/>
    <p:sldId xmlns:r="http://schemas.openxmlformats.org/officeDocument/2006/relationships" id="264" r:id="R0b47e8ced0c241f9"/>
    <p:sldId xmlns:r="http://schemas.openxmlformats.org/officeDocument/2006/relationships" id="265" r:id="Rdf1980c2530540c7"/>
    <p:sldId xmlns:r="http://schemas.openxmlformats.org/officeDocument/2006/relationships" id="266" r:id="R2384f1b33f9b41a8"/>
    <p:sldId xmlns:r="http://schemas.openxmlformats.org/officeDocument/2006/relationships" id="267" r:id="Rcff02a0416ac4c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33973e203cb479a" /><Relationship Type="http://schemas.openxmlformats.org/officeDocument/2006/relationships/slideMaster" Target="/ppt/slideMasters/slideMaster1.xml" Id="Rd56dbafaec804f36" /><Relationship Type="http://schemas.openxmlformats.org/officeDocument/2006/relationships/notesMaster" Target="/ppt/notesMasters/notesMaster1.xml" Id="R1ceafb8805704a35" /><Relationship Type="http://schemas.openxmlformats.org/officeDocument/2006/relationships/presProps" Target="/ppt/presProps.xml" Id="Rd1218d18ef4144d0" /><Relationship Type="http://schemas.openxmlformats.org/officeDocument/2006/relationships/tableStyles" Target="/ppt/tableStyles.xml" Id="Rf2bce38347f3447e" /><Relationship Type="http://schemas.openxmlformats.org/officeDocument/2006/relationships/slide" Target="/ppt/slides/slide1.xml" Id="Ra28a8fe1fb7f4921" /><Relationship Type="http://schemas.openxmlformats.org/officeDocument/2006/relationships/slide" Target="/ppt/slides/slide2.xml" Id="R0c260c162656446f" /><Relationship Type="http://schemas.openxmlformats.org/officeDocument/2006/relationships/slide" Target="/ppt/slides/slide3.xml" Id="Rccaafb85b046435e" /><Relationship Type="http://schemas.openxmlformats.org/officeDocument/2006/relationships/slide" Target="/ppt/slides/slide4.xml" Id="R51885f02ed8945f4" /><Relationship Type="http://schemas.openxmlformats.org/officeDocument/2006/relationships/slide" Target="/ppt/slides/slide5.xml" Id="Rfc08250bf85a44d7" /><Relationship Type="http://schemas.openxmlformats.org/officeDocument/2006/relationships/slide" Target="/ppt/slides/slide6.xml" Id="R5b90160003444735" /><Relationship Type="http://schemas.openxmlformats.org/officeDocument/2006/relationships/slide" Target="/ppt/slides/slide7.xml" Id="R30946a8186014346" /><Relationship Type="http://schemas.openxmlformats.org/officeDocument/2006/relationships/slide" Target="/ppt/slides/slide8.xml" Id="Ra1aecad71edf43c4" /><Relationship Type="http://schemas.openxmlformats.org/officeDocument/2006/relationships/slide" Target="/ppt/slides/slide9.xml" Id="R0b47e8ced0c241f9" /><Relationship Type="http://schemas.openxmlformats.org/officeDocument/2006/relationships/slide" Target="/ppt/slides/slide10.xml" Id="Rdf1980c2530540c7" /><Relationship Type="http://schemas.openxmlformats.org/officeDocument/2006/relationships/slide" Target="/ppt/slides/slide11.xml" Id="R2384f1b33f9b41a8" /><Relationship Type="http://schemas.openxmlformats.org/officeDocument/2006/relationships/slide" Target="/ppt/slides/slide12.xml" Id="Rcff02a0416ac4c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63ec905460346c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98cab14deb6468f" /><Relationship Type="http://schemas.openxmlformats.org/officeDocument/2006/relationships/notesMaster" Target="/ppt/notesMasters/notesMaster1.xml" Id="R97d3956d4dd944e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493aa034a724164" /><Relationship Type="http://schemas.openxmlformats.org/officeDocument/2006/relationships/notesMaster" Target="/ppt/notesMasters/notesMaster1.xml" Id="R67e7641d434940f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bf096eddc864770" /><Relationship Type="http://schemas.openxmlformats.org/officeDocument/2006/relationships/notesMaster" Target="/ppt/notesMasters/notesMaster1.xml" Id="Rcc073d46199a45d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853e904b0aa4ab9" /><Relationship Type="http://schemas.openxmlformats.org/officeDocument/2006/relationships/notesMaster" Target="/ppt/notesMasters/notesMaster1.xml" Id="Re3658199d91a467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3e3b39d3050480e" /><Relationship Type="http://schemas.openxmlformats.org/officeDocument/2006/relationships/notesMaster" Target="/ppt/notesMasters/notesMaster1.xml" Id="R1fda76cff4a94e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035a844bb95448b" /><Relationship Type="http://schemas.openxmlformats.org/officeDocument/2006/relationships/notesMaster" Target="/ppt/notesMasters/notesMaster1.xml" Id="Rfcbd1abd985948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d4e834818664184" /><Relationship Type="http://schemas.openxmlformats.org/officeDocument/2006/relationships/notesMaster" Target="/ppt/notesMasters/notesMaster1.xml" Id="Rd7d4caf1dc1e486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d6ebf2fd4f4992" /><Relationship Type="http://schemas.openxmlformats.org/officeDocument/2006/relationships/notesMaster" Target="/ppt/notesMasters/notesMaster1.xml" Id="Rad5b74d9b08b4d9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bd246c4e55f4fcb" /><Relationship Type="http://schemas.openxmlformats.org/officeDocument/2006/relationships/notesMaster" Target="/ppt/notesMasters/notesMaster1.xml" Id="R6a8c3c5d98974b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c1c2855ff574a9d" /><Relationship Type="http://schemas.openxmlformats.org/officeDocument/2006/relationships/notesMaster" Target="/ppt/notesMasters/notesMaster1.xml" Id="R3517c2e53b384a3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ee638d320034d30" /><Relationship Type="http://schemas.openxmlformats.org/officeDocument/2006/relationships/notesMaster" Target="/ppt/notesMasters/notesMaster1.xml" Id="R1662863d1a58497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dfcf1ad5d5e4b9b" /><Relationship Type="http://schemas.openxmlformats.org/officeDocument/2006/relationships/notesMaster" Target="/ppt/notesMasters/notesMaster1.xml" Id="R4bcecde2b5fe46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be90fec0c44a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d6f57d0e4b496b" /><Relationship Type="http://schemas.openxmlformats.org/officeDocument/2006/relationships/slideLayout" Target="/ppt/slideLayouts/slideLayout1.xml" Id="R67b83a1bfb55430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83a1bfb55430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422a93ca4ab3" /><Relationship Type="http://schemas.openxmlformats.org/officeDocument/2006/relationships/notesSlide" Target="/ppt/notesSlides/notesSlide1.xml" Id="R0bbfaaf649bc448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854ea66d4bed" /><Relationship Type="http://schemas.openxmlformats.org/officeDocument/2006/relationships/notesSlide" Target="/ppt/notesSlides/notesSlide10.xml" Id="Rfaa88beddc7c46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b4f35d2044b8" /><Relationship Type="http://schemas.openxmlformats.org/officeDocument/2006/relationships/notesSlide" Target="/ppt/notesSlides/notesSlide11.xml" Id="Rd47c8a71fca44de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22f44f0ea42d0" /><Relationship Type="http://schemas.openxmlformats.org/officeDocument/2006/relationships/notesSlide" Target="/ppt/notesSlides/notesSlide12.xml" Id="Re4b97417b343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f985469a48a6" /><Relationship Type="http://schemas.openxmlformats.org/officeDocument/2006/relationships/notesSlide" Target="/ppt/notesSlides/notesSlide2.xml" Id="R3e8fedd6a158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cb6b38e449e0" /><Relationship Type="http://schemas.openxmlformats.org/officeDocument/2006/relationships/notesSlide" Target="/ppt/notesSlides/notesSlide3.xml" Id="Re5716aef1f56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7e597ad74619" /><Relationship Type="http://schemas.openxmlformats.org/officeDocument/2006/relationships/notesSlide" Target="/ppt/notesSlides/notesSlide4.xml" Id="Rc1fbb72b757f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dd9f16d74dbe" /><Relationship Type="http://schemas.openxmlformats.org/officeDocument/2006/relationships/notesSlide" Target="/ppt/notesSlides/notesSlide5.xml" Id="R1cc8695f7ad2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f5841d4d4fd4" /><Relationship Type="http://schemas.openxmlformats.org/officeDocument/2006/relationships/notesSlide" Target="/ppt/notesSlides/notesSlide6.xml" Id="R0f3506ad518b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406901c941d0" /><Relationship Type="http://schemas.openxmlformats.org/officeDocument/2006/relationships/notesSlide" Target="/ppt/notesSlides/notesSlide7.xml" Id="R1d903ce028fb4a6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66b95b6d4a88" /><Relationship Type="http://schemas.openxmlformats.org/officeDocument/2006/relationships/notesSlide" Target="/ppt/notesSlides/notesSlide8.xml" Id="R5e57da49bf9844d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92896b0a40e6" /><Relationship Type="http://schemas.openxmlformats.org/officeDocument/2006/relationships/notesSlide" Target="/ppt/notesSlides/notesSlide9.xml" Id="R4f0c3e0502774c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EB8298-93AB-491B-A6A7-BA55D720B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4B906D-68D4-4E48-B29D-47BCCA1D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Hospitality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6CD48C-DF96-44B6-9EC3-5F4AF0BCE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A4B0D5-8B9D-4CFD-A53C-89EFD0EAC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114662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BA91C6-BCCC-4CC2-BC56-C405FC71C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3F9A39-EB3D-4163-9A58-1BEAA885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FA93C5-6E53-4929-BCED-EFF5A243D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Guest service with human recovery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6F7999-9EAC-4552-805D-6512B0DE1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3895582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21F194-D324-4727-8149-89769229E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00AAFF-970F-4B18-96B4-B4DA542E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3FF868-AF3D-4CCA-95EA-493AE7CD1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Operations and demand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D04D99-20DD-49E2-8DC7-DB72008C1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86574481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E56AE4-DD46-407C-8CED-41A36E12A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DB8A2B-5713-460A-8953-1D7CE5D30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853A2D-4DCE-4B47-BD7F-BD7C2A3D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Multilingual readiness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8A523C-C787-447E-AABA-58006B660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6335489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99ABFC-A2AB-41B5-8D53-1CD9C8C7C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6EDBBC-3D43-41EB-84B0-91C5EF95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351E33-E4D1-4DF1-90E2-0185E9D3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Operations and demand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63C33A-1513-4C17-83FE-F10BC77D0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0982144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1A5367-F4CE-41CC-AC6E-718ADFD9B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30DDAF-43A8-40F7-8A08-B4EDA3AE6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3B3E13-F5D0-434E-B0DE-7E9AC77EE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Multilingual readiness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BB67A6-ED0E-4295-A099-1239D0A0B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627626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9AAE97-6DC6-419F-8CF8-D30CA5364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85B0D1-AFAD-4C9C-AE0C-DFDE74713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1165F4-50F8-45EB-890B-1305CC2C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Guest service with human recovery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5E0E30-CE90-43A3-A7E0-B520CFB7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10755900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165F05-0516-41F5-9301-006904D28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63F56E-72FA-4413-9541-9EDD3E31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A3C88A-00CA-49A6-BE73-0B7E098D9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Operations and demand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475C21-A6B5-41F2-98EC-EF18C5643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0351036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837690-396A-4158-B4D6-6ED231412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E16808-1738-41BB-A1D8-A8B5241FF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441A63-8414-4FF3-AF57-2DCD56F6E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Multilingual readiness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E4D644-5F7C-47C3-AB13-5F15B5C94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8202100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E902A4-58AD-42A7-AD84-8717027C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4C8EC4-4B6A-4E5A-A538-DA7857958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005A7C-4965-4209-9D31-79F61F1EB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Guest service with human recovery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E4940D-C2E3-4C23-8B56-9CD976712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525296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2C65CD-1455-4876-A64B-5A2D05D49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E7EE3A-BCD3-42AC-A1D3-9776D7508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11307C-90F3-4B48-83E4-3203CA2C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Operations and demand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F7674D-1F07-4113-942E-B848C2A1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21349524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AAEFCD-36D8-418F-BCAB-747309730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1F319B-F254-4E55-B8D1-E25A1D2CE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45685C-5044-4ED6-A865-9BE9263E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Multilingual readiness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D5C12C-CA5C-4D21-BAE9-AB6D9C00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7900943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2026-08-28T04:21:56.4140000Z</dcterms:created>
  <dcterms:modified xsi:type="dcterms:W3CDTF">2026-08-28T04:21:56.4140000Z</dcterms:modified>
</coreProperties>
</file>