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af0111524d34ac1" /><Relationship Type="http://schemas.openxmlformats.org/officeDocument/2006/relationships/extended-properties" Target="/docProps/app.xml" Id="R040aeaa3767c4145" /><Relationship Type="http://schemas.openxmlformats.org/officeDocument/2006/relationships/officeDocument" Target="/ppt/presentation.xml" Id="R0f2b96deb82643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70435a6b6413a"/>
  </p:sldMasterIdLst>
  <p:notesMasterIdLst>
    <p:notesMasterId xmlns:r="http://schemas.openxmlformats.org/officeDocument/2006/relationships" r:id="Rb9e98ceb1f684fcb"/>
  </p:notesMasterIdLst>
  <p:sldIdLst>
    <p:sldId xmlns:r="http://schemas.openxmlformats.org/officeDocument/2006/relationships" id="256" r:id="Rfcac12d7679c4015"/>
    <p:sldId xmlns:r="http://schemas.openxmlformats.org/officeDocument/2006/relationships" id="257" r:id="Rc4946cc8ef2c4966"/>
    <p:sldId xmlns:r="http://schemas.openxmlformats.org/officeDocument/2006/relationships" id="258" r:id="R5c291f06fe6a4417"/>
    <p:sldId xmlns:r="http://schemas.openxmlformats.org/officeDocument/2006/relationships" id="259" r:id="R870472bf770841f2"/>
    <p:sldId xmlns:r="http://schemas.openxmlformats.org/officeDocument/2006/relationships" id="260" r:id="R5d46bcc1060443a5"/>
    <p:sldId xmlns:r="http://schemas.openxmlformats.org/officeDocument/2006/relationships" id="261" r:id="R98b1f6ff93b340d3"/>
    <p:sldId xmlns:r="http://schemas.openxmlformats.org/officeDocument/2006/relationships" id="262" r:id="R7c2cde57924941c4"/>
    <p:sldId xmlns:r="http://schemas.openxmlformats.org/officeDocument/2006/relationships" id="263" r:id="R50fcdd881b804466"/>
    <p:sldId xmlns:r="http://schemas.openxmlformats.org/officeDocument/2006/relationships" id="264" r:id="R0604fd37b25844bc"/>
    <p:sldId xmlns:r="http://schemas.openxmlformats.org/officeDocument/2006/relationships" id="265" r:id="R3c884b9c693c452f"/>
    <p:sldId xmlns:r="http://schemas.openxmlformats.org/officeDocument/2006/relationships" id="266" r:id="R5381d443848e4841"/>
    <p:sldId xmlns:r="http://schemas.openxmlformats.org/officeDocument/2006/relationships" id="267" r:id="R37749ba4736c480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b0d0d79b05d493f" /><Relationship Type="http://schemas.openxmlformats.org/officeDocument/2006/relationships/slideMaster" Target="/ppt/slideMasters/slideMaster1.xml" Id="R81b70435a6b6413a" /><Relationship Type="http://schemas.openxmlformats.org/officeDocument/2006/relationships/notesMaster" Target="/ppt/notesMasters/notesMaster1.xml" Id="Rb9e98ceb1f684fcb" /><Relationship Type="http://schemas.openxmlformats.org/officeDocument/2006/relationships/presProps" Target="/ppt/presProps.xml" Id="R805c68a98e364de1" /><Relationship Type="http://schemas.openxmlformats.org/officeDocument/2006/relationships/tableStyles" Target="/ppt/tableStyles.xml" Id="R808be02f4341435d" /><Relationship Type="http://schemas.openxmlformats.org/officeDocument/2006/relationships/slide" Target="/ppt/slides/slide1.xml" Id="Rfcac12d7679c4015" /><Relationship Type="http://schemas.openxmlformats.org/officeDocument/2006/relationships/slide" Target="/ppt/slides/slide2.xml" Id="Rc4946cc8ef2c4966" /><Relationship Type="http://schemas.openxmlformats.org/officeDocument/2006/relationships/slide" Target="/ppt/slides/slide3.xml" Id="R5c291f06fe6a4417" /><Relationship Type="http://schemas.openxmlformats.org/officeDocument/2006/relationships/slide" Target="/ppt/slides/slide4.xml" Id="R870472bf770841f2" /><Relationship Type="http://schemas.openxmlformats.org/officeDocument/2006/relationships/slide" Target="/ppt/slides/slide5.xml" Id="R5d46bcc1060443a5" /><Relationship Type="http://schemas.openxmlformats.org/officeDocument/2006/relationships/slide" Target="/ppt/slides/slide6.xml" Id="R98b1f6ff93b340d3" /><Relationship Type="http://schemas.openxmlformats.org/officeDocument/2006/relationships/slide" Target="/ppt/slides/slide7.xml" Id="R7c2cde57924941c4" /><Relationship Type="http://schemas.openxmlformats.org/officeDocument/2006/relationships/slide" Target="/ppt/slides/slide8.xml" Id="R50fcdd881b804466" /><Relationship Type="http://schemas.openxmlformats.org/officeDocument/2006/relationships/slide" Target="/ppt/slides/slide9.xml" Id="R0604fd37b25844bc" /><Relationship Type="http://schemas.openxmlformats.org/officeDocument/2006/relationships/slide" Target="/ppt/slides/slide10.xml" Id="R3c884b9c693c452f" /><Relationship Type="http://schemas.openxmlformats.org/officeDocument/2006/relationships/slide" Target="/ppt/slides/slide11.xml" Id="R5381d443848e4841" /><Relationship Type="http://schemas.openxmlformats.org/officeDocument/2006/relationships/slide" Target="/ppt/slides/slide12.xml" Id="R37749ba4736c480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0cc740fd78c4c4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c9575da5821453b" /><Relationship Type="http://schemas.openxmlformats.org/officeDocument/2006/relationships/notesMaster" Target="/ppt/notesMasters/notesMaster1.xml" Id="R2c66751026f249b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5d688c214714b87" /><Relationship Type="http://schemas.openxmlformats.org/officeDocument/2006/relationships/notesMaster" Target="/ppt/notesMasters/notesMaster1.xml" Id="R42b00f39d7a942f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a04f3ec4c9d4612" /><Relationship Type="http://schemas.openxmlformats.org/officeDocument/2006/relationships/notesMaster" Target="/ppt/notesMasters/notesMaster1.xml" Id="R47b41da5b752449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61b5715ce404858" /><Relationship Type="http://schemas.openxmlformats.org/officeDocument/2006/relationships/notesMaster" Target="/ppt/notesMasters/notesMaster1.xml" Id="R4577439bd31a426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f81e6510a2b426c" /><Relationship Type="http://schemas.openxmlformats.org/officeDocument/2006/relationships/notesMaster" Target="/ppt/notesMasters/notesMaster1.xml" Id="Ra7994624aa11459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daaf5037b8c4adf" /><Relationship Type="http://schemas.openxmlformats.org/officeDocument/2006/relationships/notesMaster" Target="/ppt/notesMasters/notesMaster1.xml" Id="R1957bbc489b6423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a22649446b24ebe" /><Relationship Type="http://schemas.openxmlformats.org/officeDocument/2006/relationships/notesMaster" Target="/ppt/notesMasters/notesMaster1.xml" Id="R6a14bc56cb7a479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0d84e69eace490b" /><Relationship Type="http://schemas.openxmlformats.org/officeDocument/2006/relationships/notesMaster" Target="/ppt/notesMasters/notesMaster1.xml" Id="R10fba19579d44b4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b561b43a03141c3" /><Relationship Type="http://schemas.openxmlformats.org/officeDocument/2006/relationships/notesMaster" Target="/ppt/notesMasters/notesMaster1.xml" Id="R3d08eea86b544ce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b41da7edbaa41be" /><Relationship Type="http://schemas.openxmlformats.org/officeDocument/2006/relationships/notesMaster" Target="/ppt/notesMasters/notesMaster1.xml" Id="Rcbb6d38172b7494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54ae50c31114a45" /><Relationship Type="http://schemas.openxmlformats.org/officeDocument/2006/relationships/notesMaster" Target="/ppt/notesMasters/notesMaster1.xml" Id="Rbf97af419a9f4b1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9829231c01a4d8d" /><Relationship Type="http://schemas.openxmlformats.org/officeDocument/2006/relationships/notesMaster" Target="/ppt/notesMasters/notesMaster1.xml" Id="Rb431077b742d4ba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da3270374471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1d9cc282c034372" /><Relationship Type="http://schemas.openxmlformats.org/officeDocument/2006/relationships/slideLayout" Target="/ppt/slideLayouts/slideLayout1.xml" Id="Rb8d7ec1657db483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7ec1657db483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c417f869548c0" /><Relationship Type="http://schemas.openxmlformats.org/officeDocument/2006/relationships/notesSlide" Target="/ppt/notesSlides/notesSlide1.xml" Id="Ra22cbbd592d840e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d5741d94949f3" /><Relationship Type="http://schemas.openxmlformats.org/officeDocument/2006/relationships/notesSlide" Target="/ppt/notesSlides/notesSlide10.xml" Id="Rfd1a282bb978431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af03461124120" /><Relationship Type="http://schemas.openxmlformats.org/officeDocument/2006/relationships/notesSlide" Target="/ppt/notesSlides/notesSlide11.xml" Id="R6d7533b5beb949c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b939ff0144938" /><Relationship Type="http://schemas.openxmlformats.org/officeDocument/2006/relationships/notesSlide" Target="/ppt/notesSlides/notesSlide12.xml" Id="Radd9b95828a9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b0081d29044d0" /><Relationship Type="http://schemas.openxmlformats.org/officeDocument/2006/relationships/notesSlide" Target="/ppt/notesSlides/notesSlide2.xml" Id="R823eac66e4c5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21d86fc944400" /><Relationship Type="http://schemas.openxmlformats.org/officeDocument/2006/relationships/notesSlide" Target="/ppt/notesSlides/notesSlide3.xml" Id="R055bc4a7f85a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70200074c4050" /><Relationship Type="http://schemas.openxmlformats.org/officeDocument/2006/relationships/notesSlide" Target="/ppt/notesSlides/notesSlide4.xml" Id="R21103a532fed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ae92404b418c" /><Relationship Type="http://schemas.openxmlformats.org/officeDocument/2006/relationships/notesSlide" Target="/ppt/notesSlides/notesSlide5.xml" Id="R53e584bc1b1e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c461be824d1c" /><Relationship Type="http://schemas.openxmlformats.org/officeDocument/2006/relationships/notesSlide" Target="/ppt/notesSlides/notesSlide6.xml" Id="R847d4df6177a47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77b2a9934cb1" /><Relationship Type="http://schemas.openxmlformats.org/officeDocument/2006/relationships/notesSlide" Target="/ppt/notesSlides/notesSlide7.xml" Id="Rd01691804d834ae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02db27971480b" /><Relationship Type="http://schemas.openxmlformats.org/officeDocument/2006/relationships/notesSlide" Target="/ppt/notesSlides/notesSlide8.xml" Id="R725c8d0df558422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f51550e944bc" /><Relationship Type="http://schemas.openxmlformats.org/officeDocument/2006/relationships/notesSlide" Target="/ppt/notesSlides/notesSlide9.xml" Id="Rd5f36e3d9272410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BDA386-5C7A-4175-8989-4B3DBB343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AFC8FF"/>
                </a:solidFill>
              </a:defRPr>
            </a:pPr>
            <a:r>
              <a:rPr sz="1050" b="1">
                <a:solidFill>
                  <a:srgbClr val="AFC8FF"/>
                </a:solidFill>
              </a:rPr>
              <a:t>AI7LAB EXECUTIVE BRIEF ·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12544D-22ED-4DF2-BD20-DC9F52D61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10287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AI in Landscaping and Field Services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F7ECFC-6CF3-43E6-8480-1BFC5461F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8096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6E4FF"/>
                </a:solidFill>
              </a:defRPr>
            </a:pPr>
            <a:r>
              <a:rPr sz="1875">
                <a:solidFill>
                  <a:srgbClr val="D6E4FF"/>
                </a:solidFill>
              </a:rPr>
              <a:t>A practical decision framework for UAE and GCC enterprise leaders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3E5C93-789A-418B-927E-89521D4B0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AFC8FF"/>
                </a:solidFill>
              </a:defRPr>
            </a:pPr>
            <a:r>
              <a:rPr sz="900">
                <a:solidFill>
                  <a:srgbClr val="AFC8FF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58147899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FAB038-B1B7-4495-84AD-311DBA810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1F5B992-36DD-4F40-8541-8011EBD3F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Readiness checklist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AD9DCD-6696-492F-9754-09A530351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Plant health and irrigation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C09B31-75E4-43BC-85C0-54AA4E5A9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03991252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489DD2-BC5C-4AFA-B5C7-AB117DE7E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AEBF80-F4F2-495D-8BAB-880427719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90-day roadmap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03DE16-45D6-42CB-85D8-71C8E324C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Field evidence and dispatch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EB4750-9F7B-4069-B7BC-7EDD38EA6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79487194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5CAA0E-E509-46FD-B2D1-FBEE9CE6A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8E5FB8-E0F2-4E4E-9933-EA4F2AEEC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AI7Lab next step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E10C5A-8667-4BA3-91D9-B1346C636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Water and service outcomes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4AF846-9F2E-4489-A9FD-2AEFB0F44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93964102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7B515F-F19F-4591-AD7C-DBA7B5F5A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DDF1B8-528E-497E-AB05-66F68A347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Why AI now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3C0ACA-82E2-4187-9E8A-FB5EF3C5E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Field evidence and dispatch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ACABA3-BFB4-427F-AF8D-D22BB27C8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98596601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E982DA-C5DA-45DB-80F9-B602DE900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FE8455-9EE2-44D0-9566-748875072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High-value use cases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2AC310-1C91-4B47-9B5F-534FBB11F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Water and service outcomes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200F58-8D20-430A-A05A-2278F83D8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12692884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0FE05F-7DA7-46CB-BBB6-4C9B77483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5F2444-AB3E-4A0B-9886-B9372C9B3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What should not be automated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6E5A0C-1404-4C7B-8DE5-472787DCB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Plant health and irrigation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C3A480-B432-4071-B13D-C764370CE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74283976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E36CBB-6556-40D0-AE95-67069F8CB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F4F42B-04A6-40E2-BD1D-51C7FE201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Required data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05E5DF-D319-460B-889B-F090C3AEF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Field evidence and dispatch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B0ED71-5F3E-4E81-B48D-D3C555D1D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60987646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E41858-F5EA-42E0-B7DA-EA7F37F92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B0E9C1-C3C6-4AD0-9A5D-4895550A6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Reference architecture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0BECB6-3E19-4634-8FBC-EFA08470D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Water and service outcomes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21ABAF-F59B-41CF-96C1-FA16F6D6E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09629813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76CADE-9337-4DEF-8DFC-79BCF0EAE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AB7E3FB-6AD2-4F89-B189-2350953E5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Security and governance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392733-B43B-47F1-98FE-1FECD4F93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Plant health and irrigation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1574C7-616D-4E59-876E-8C18DB14E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3157293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C7C1A0-488C-4317-ACFD-842B2C2EA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F696BF-AF63-4591-B487-843C22F1A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Implementation complexity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30CC54-2658-408C-A54F-C45E87EC2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Field evidence and dispatch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6C9D08-1BB6-4C4A-B62D-453138E29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11442022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60437D-6B89-4956-8E11-26D970620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7F6FA3-AA21-44F9-B068-210D85582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Cost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D0029D-E9E3-4E36-88B0-21F5FA475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Water and service outcomes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241495-FC2C-4F3B-A9E1-3C874C27A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47169923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2026-08-28T04:21:55.7790000Z</dcterms:created>
  <dcterms:modified xsi:type="dcterms:W3CDTF">2026-08-28T04:21:55.7790000Z</dcterms:modified>
</coreProperties>
</file>