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1d8b7a23f4c43d4" /><Relationship Type="http://schemas.openxmlformats.org/officeDocument/2006/relationships/extended-properties" Target="/docProps/app.xml" Id="R7376273e78b24fff" /><Relationship Type="http://schemas.openxmlformats.org/officeDocument/2006/relationships/officeDocument" Target="/ppt/presentation.xml" Id="R473ec38f1135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e99efa50c4efd"/>
  </p:sldMasterIdLst>
  <p:notesMasterIdLst>
    <p:notesMasterId xmlns:r="http://schemas.openxmlformats.org/officeDocument/2006/relationships" r:id="Rd328b70c9f804f45"/>
  </p:notesMasterIdLst>
  <p:sldIdLst>
    <p:sldId xmlns:r="http://schemas.openxmlformats.org/officeDocument/2006/relationships" id="256" r:id="R0b06f8e92a964cd5"/>
    <p:sldId xmlns:r="http://schemas.openxmlformats.org/officeDocument/2006/relationships" id="257" r:id="R21364f477ff949c4"/>
    <p:sldId xmlns:r="http://schemas.openxmlformats.org/officeDocument/2006/relationships" id="258" r:id="R1c76b6cb6c284bb8"/>
    <p:sldId xmlns:r="http://schemas.openxmlformats.org/officeDocument/2006/relationships" id="259" r:id="R87ac64418a274a23"/>
    <p:sldId xmlns:r="http://schemas.openxmlformats.org/officeDocument/2006/relationships" id="260" r:id="R0ab2d5b53aa24912"/>
    <p:sldId xmlns:r="http://schemas.openxmlformats.org/officeDocument/2006/relationships" id="261" r:id="Rab91757bbdc9406b"/>
    <p:sldId xmlns:r="http://schemas.openxmlformats.org/officeDocument/2006/relationships" id="262" r:id="R81aaeb1fefe24cbb"/>
    <p:sldId xmlns:r="http://schemas.openxmlformats.org/officeDocument/2006/relationships" id="263" r:id="Reecb0638f77c44c2"/>
    <p:sldId xmlns:r="http://schemas.openxmlformats.org/officeDocument/2006/relationships" id="264" r:id="R04e3caf75ffa4137"/>
    <p:sldId xmlns:r="http://schemas.openxmlformats.org/officeDocument/2006/relationships" id="265" r:id="R8e8416c127354c3a"/>
    <p:sldId xmlns:r="http://schemas.openxmlformats.org/officeDocument/2006/relationships" id="266" r:id="Rfdd39fca4b314922"/>
    <p:sldId xmlns:r="http://schemas.openxmlformats.org/officeDocument/2006/relationships" id="267" r:id="R43f9672a0e6e4c0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fe2bf2969b84cf2" /><Relationship Type="http://schemas.openxmlformats.org/officeDocument/2006/relationships/slideMaster" Target="/ppt/slideMasters/slideMaster1.xml" Id="Re90e99efa50c4efd" /><Relationship Type="http://schemas.openxmlformats.org/officeDocument/2006/relationships/notesMaster" Target="/ppt/notesMasters/notesMaster1.xml" Id="Rd328b70c9f804f45" /><Relationship Type="http://schemas.openxmlformats.org/officeDocument/2006/relationships/presProps" Target="/ppt/presProps.xml" Id="R225aa0d240d040e7" /><Relationship Type="http://schemas.openxmlformats.org/officeDocument/2006/relationships/tableStyles" Target="/ppt/tableStyles.xml" Id="R3cf891dc13a944cc" /><Relationship Type="http://schemas.openxmlformats.org/officeDocument/2006/relationships/slide" Target="/ppt/slides/slide1.xml" Id="R0b06f8e92a964cd5" /><Relationship Type="http://schemas.openxmlformats.org/officeDocument/2006/relationships/slide" Target="/ppt/slides/slide2.xml" Id="R21364f477ff949c4" /><Relationship Type="http://schemas.openxmlformats.org/officeDocument/2006/relationships/slide" Target="/ppt/slides/slide3.xml" Id="R1c76b6cb6c284bb8" /><Relationship Type="http://schemas.openxmlformats.org/officeDocument/2006/relationships/slide" Target="/ppt/slides/slide4.xml" Id="R87ac64418a274a23" /><Relationship Type="http://schemas.openxmlformats.org/officeDocument/2006/relationships/slide" Target="/ppt/slides/slide5.xml" Id="R0ab2d5b53aa24912" /><Relationship Type="http://schemas.openxmlformats.org/officeDocument/2006/relationships/slide" Target="/ppt/slides/slide6.xml" Id="Rab91757bbdc9406b" /><Relationship Type="http://schemas.openxmlformats.org/officeDocument/2006/relationships/slide" Target="/ppt/slides/slide7.xml" Id="R81aaeb1fefe24cbb" /><Relationship Type="http://schemas.openxmlformats.org/officeDocument/2006/relationships/slide" Target="/ppt/slides/slide8.xml" Id="Reecb0638f77c44c2" /><Relationship Type="http://schemas.openxmlformats.org/officeDocument/2006/relationships/slide" Target="/ppt/slides/slide9.xml" Id="R04e3caf75ffa4137" /><Relationship Type="http://schemas.openxmlformats.org/officeDocument/2006/relationships/slide" Target="/ppt/slides/slide10.xml" Id="R8e8416c127354c3a" /><Relationship Type="http://schemas.openxmlformats.org/officeDocument/2006/relationships/slide" Target="/ppt/slides/slide11.xml" Id="Rfdd39fca4b314922" /><Relationship Type="http://schemas.openxmlformats.org/officeDocument/2006/relationships/slide" Target="/ppt/slides/slide12.xml" Id="R43f9672a0e6e4c0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ae118b65d3c4ea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eae78ace0e04eb0" /><Relationship Type="http://schemas.openxmlformats.org/officeDocument/2006/relationships/notesMaster" Target="/ppt/notesMasters/notesMaster1.xml" Id="R7e7b5abdfb27400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b98f292781b4a39" /><Relationship Type="http://schemas.openxmlformats.org/officeDocument/2006/relationships/notesMaster" Target="/ppt/notesMasters/notesMaster1.xml" Id="R0194e8f6bebc405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8270c5ba5204a2d" /><Relationship Type="http://schemas.openxmlformats.org/officeDocument/2006/relationships/notesMaster" Target="/ppt/notesMasters/notesMaster1.xml" Id="Rfb64eca29b0c4d9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15f3d2da048468a" /><Relationship Type="http://schemas.openxmlformats.org/officeDocument/2006/relationships/notesMaster" Target="/ppt/notesMasters/notesMaster1.xml" Id="R24941592023d484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df22ad79380482e" /><Relationship Type="http://schemas.openxmlformats.org/officeDocument/2006/relationships/notesMaster" Target="/ppt/notesMasters/notesMaster1.xml" Id="R2fb0fce5542f494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fa83534abc44afe" /><Relationship Type="http://schemas.openxmlformats.org/officeDocument/2006/relationships/notesMaster" Target="/ppt/notesMasters/notesMaster1.xml" Id="Reab17e03ee364a1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60f730a18b74e7a" /><Relationship Type="http://schemas.openxmlformats.org/officeDocument/2006/relationships/notesMaster" Target="/ppt/notesMasters/notesMaster1.xml" Id="Rd7899f812e544d8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549f5ebbfdc404e" /><Relationship Type="http://schemas.openxmlformats.org/officeDocument/2006/relationships/notesMaster" Target="/ppt/notesMasters/notesMaster1.xml" Id="Rc078f832d5f24ee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86b2c0ef0934a7e" /><Relationship Type="http://schemas.openxmlformats.org/officeDocument/2006/relationships/notesMaster" Target="/ppt/notesMasters/notesMaster1.xml" Id="R41aca79a224c421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7000d9981574267" /><Relationship Type="http://schemas.openxmlformats.org/officeDocument/2006/relationships/notesMaster" Target="/ppt/notesMasters/notesMaster1.xml" Id="R58f225a156d8446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4e18773592643c1" /><Relationship Type="http://schemas.openxmlformats.org/officeDocument/2006/relationships/notesMaster" Target="/ppt/notesMasters/notesMaster1.xml" Id="R0d6e09c39a50471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0d402db2f8b4748" /><Relationship Type="http://schemas.openxmlformats.org/officeDocument/2006/relationships/notesMaster" Target="/ppt/notesMasters/notesMaster1.xml" Id="R1b0685f1c6294fb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2282e9fc4452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611f52801264710" /><Relationship Type="http://schemas.openxmlformats.org/officeDocument/2006/relationships/slideLayout" Target="/ppt/slideLayouts/slideLayout1.xml" Id="R9710b3b65728425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0b3b65728425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66b4021104c5b" /><Relationship Type="http://schemas.openxmlformats.org/officeDocument/2006/relationships/notesSlide" Target="/ppt/notesSlides/notesSlide1.xml" Id="R34563b4c730b416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9cbbc83264d78" /><Relationship Type="http://schemas.openxmlformats.org/officeDocument/2006/relationships/notesSlide" Target="/ppt/notesSlides/notesSlide10.xml" Id="R0e9ff0fa2488405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c2b9e0f954ad9" /><Relationship Type="http://schemas.openxmlformats.org/officeDocument/2006/relationships/notesSlide" Target="/ppt/notesSlides/notesSlide11.xml" Id="Rf48085aa0d4842d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261bfe7124f70" /><Relationship Type="http://schemas.openxmlformats.org/officeDocument/2006/relationships/notesSlide" Target="/ppt/notesSlides/notesSlide12.xml" Id="Ra9a7992ef202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31fd75454847" /><Relationship Type="http://schemas.openxmlformats.org/officeDocument/2006/relationships/notesSlide" Target="/ppt/notesSlides/notesSlide2.xml" Id="R909bb6bafe73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8ab668fb04ebc" /><Relationship Type="http://schemas.openxmlformats.org/officeDocument/2006/relationships/notesSlide" Target="/ppt/notesSlides/notesSlide3.xml" Id="Rdeddd5349476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af055639c40d7" /><Relationship Type="http://schemas.openxmlformats.org/officeDocument/2006/relationships/notesSlide" Target="/ppt/notesSlides/notesSlide4.xml" Id="Rd6ccb0da23aa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db52311a64547" /><Relationship Type="http://schemas.openxmlformats.org/officeDocument/2006/relationships/notesSlide" Target="/ppt/notesSlides/notesSlide5.xml" Id="R9805c90f1c58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e995b9046407d" /><Relationship Type="http://schemas.openxmlformats.org/officeDocument/2006/relationships/notesSlide" Target="/ppt/notesSlides/notesSlide6.xml" Id="R3a70ddaf8e34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92525cc234c70" /><Relationship Type="http://schemas.openxmlformats.org/officeDocument/2006/relationships/notesSlide" Target="/ppt/notesSlides/notesSlide7.xml" Id="R602b6799d555447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bc644bfb44c87" /><Relationship Type="http://schemas.openxmlformats.org/officeDocument/2006/relationships/notesSlide" Target="/ppt/notesSlides/notesSlide8.xml" Id="R53ddb09fecf4482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2eef28aac453d" /><Relationship Type="http://schemas.openxmlformats.org/officeDocument/2006/relationships/notesSlide" Target="/ppt/notesSlides/notesSlide9.xml" Id="R35ff33a7e8fc43f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56D461-138B-469E-922A-14C07E4C4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AFC8FF"/>
                </a:solidFill>
              </a:defRPr>
            </a:pPr>
            <a:r>
              <a:rPr sz="1050" b="1">
                <a:solidFill>
                  <a:srgbClr val="AFC8FF"/>
                </a:solidFill>
              </a:rPr>
              <a:t>AI7LAB EXECUTIVE BRIEF ·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52921F-33AF-41F2-8D0C-2BBA71DC2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10287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AI in Logistics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764C01-AD5B-4630-AFDD-8CB76F93A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8096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6E4FF"/>
                </a:solidFill>
              </a:defRPr>
            </a:pPr>
            <a:r>
              <a:rPr sz="1875">
                <a:solidFill>
                  <a:srgbClr val="D6E4FF"/>
                </a:solidFill>
              </a:rPr>
              <a:t>A practical decision framework for UAE and GCC enterprise leaders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E6BA4C-52FD-46DC-85D4-EF3C1F7ED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AFC8FF"/>
                </a:solidFill>
              </a:defRPr>
            </a:pPr>
            <a:r>
              <a:rPr sz="900">
                <a:solidFill>
                  <a:srgbClr val="AFC8FF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51148845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D9478B-7DE1-4350-A76D-AE27882DF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E691A1-42F1-4B93-B016-4ACF37CC0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Readiness checklist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35066E-7B81-49EF-834C-4859E2107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Warehouses, fleets, and ports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AEE5B7-FC34-4775-8FBA-F6DDBF091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83466009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D56E02-1889-4641-B12A-4049F2B15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1F5B4C-F6AD-4802-92BF-15844585F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90-day roadmap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9A28E4-0F07-42D1-A624-73D86712E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Freight documents and damage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28869B-8D69-4DA5-8043-BD50CECBB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98883163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736B2E-CD3A-444C-AC47-4D523CAC9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01D8B7-4F24-40B8-B85D-4607F179C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AI7Lab next step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708C5D-A89A-4F0D-8CD5-C5D30BFA6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Exception management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5E093A-838C-49CE-8009-EEDD2D100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99578633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BA63DB-6032-4CFB-B7C6-D3C2B3F57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9EF4E9-32B7-425B-BE6C-379F05E3E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Why AI now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776ED6-1763-4FB7-8776-53BA8121B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Freight documents and damage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8F1A91-FBBC-40DD-9AA0-912A38D7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84673275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C3C715-3E35-4B54-983C-C5C16064D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74B2EB-92BD-4A58-8B86-A5990BB49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High-value use cases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DE4AA3-88D2-48CD-841C-FF71744C7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Exception management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E3D666-A364-40DB-956E-4FE7685EC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048181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7523A5-5B9C-4FFA-B3A1-FA2A8E554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031C8C-F47F-4A31-B1CA-64D8FDFB4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What should not be automated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C2774D-58B1-415B-91C4-A9031CCE3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Warehouses, fleets, and ports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061260-6A37-41EE-A307-BB48A0444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49606963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40838E-6CC1-4394-90D4-CCF9374A2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B17174-A907-43CF-95FF-9C33D7E4C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Required data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8ADA39-5DE3-4204-BF3E-71DF66CED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Freight documents and damage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EADDEA-5229-4C0A-9659-6FA7CE008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38185755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B9C66C-2746-4A56-87B1-3A3AFF5FB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8938D3-3BA0-4910-AF75-73D9745F7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Reference architecture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2BB697-E9F5-451B-A93D-CA6858CE5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Exception management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BE3652-2325-4A80-90EB-1537B206F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76754349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1C44F8-AE75-4BBB-B73A-21B45C001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0B8752-D8DE-41BD-A7AF-9CE258784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Security and governance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13C4EE-5835-4581-8395-FB835C987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Warehouses, fleets, and ports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0F14C9-56CC-450F-8463-33CB22C6F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85172329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FA614A-B4AB-4AB2-9524-C96470005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B03550-517C-41ED-83EF-F46CC19BB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Implementation complexity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14ABED-AFCE-494E-90D5-98C35CC9C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Freight documents and damage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DAA9AE-237A-4973-83F1-A89A3345F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0177443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49FA87-DF6A-4000-9354-ED99229F7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F1AEAD-2713-4F18-9E57-2E1D917CF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Cost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76BBF2-4C59-4931-B928-61D086F45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Exception management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156337-2956-4455-A62E-64E0D5A20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0153160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2026-08-28T04:21:56.3190000Z</dcterms:created>
  <dcterms:modified xsi:type="dcterms:W3CDTF">2026-08-28T04:21:56.3190000Z</dcterms:modified>
</coreProperties>
</file>