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8d009ac8d934f7b" /><Relationship Type="http://schemas.openxmlformats.org/officeDocument/2006/relationships/extended-properties" Target="/docProps/app.xml" Id="R75423ce50ec143d6" /><Relationship Type="http://schemas.openxmlformats.org/officeDocument/2006/relationships/officeDocument" Target="/ppt/presentation.xml" Id="Rba328b3b94214e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7d04f2108148a3"/>
  </p:sldMasterIdLst>
  <p:notesMasterIdLst>
    <p:notesMasterId xmlns:r="http://schemas.openxmlformats.org/officeDocument/2006/relationships" r:id="R26de705d2ff94b13"/>
  </p:notesMasterIdLst>
  <p:sldIdLst>
    <p:sldId xmlns:r="http://schemas.openxmlformats.org/officeDocument/2006/relationships" id="256" r:id="R3eab44def6df40cd"/>
    <p:sldId xmlns:r="http://schemas.openxmlformats.org/officeDocument/2006/relationships" id="257" r:id="Ra804c159b31e4949"/>
    <p:sldId xmlns:r="http://schemas.openxmlformats.org/officeDocument/2006/relationships" id="258" r:id="R8bf1895a8f2f42a7"/>
    <p:sldId xmlns:r="http://schemas.openxmlformats.org/officeDocument/2006/relationships" id="259" r:id="R4a062d0c0b8945cb"/>
    <p:sldId xmlns:r="http://schemas.openxmlformats.org/officeDocument/2006/relationships" id="260" r:id="R83ebebc614614e51"/>
    <p:sldId xmlns:r="http://schemas.openxmlformats.org/officeDocument/2006/relationships" id="261" r:id="R1d323a17b06a491c"/>
    <p:sldId xmlns:r="http://schemas.openxmlformats.org/officeDocument/2006/relationships" id="262" r:id="Rdae41a9cab8e4e68"/>
    <p:sldId xmlns:r="http://schemas.openxmlformats.org/officeDocument/2006/relationships" id="263" r:id="Rd21834681acc4d78"/>
    <p:sldId xmlns:r="http://schemas.openxmlformats.org/officeDocument/2006/relationships" id="264" r:id="R4a6d063cdd3846f9"/>
    <p:sldId xmlns:r="http://schemas.openxmlformats.org/officeDocument/2006/relationships" id="265" r:id="Rf2854661c337461c"/>
    <p:sldId xmlns:r="http://schemas.openxmlformats.org/officeDocument/2006/relationships" id="266" r:id="R86ff3fbddd3f43b2"/>
    <p:sldId xmlns:r="http://schemas.openxmlformats.org/officeDocument/2006/relationships" id="267" r:id="R4ec391ce0c7d4cb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8c1bd2976f84c5e" /><Relationship Type="http://schemas.openxmlformats.org/officeDocument/2006/relationships/slideMaster" Target="/ppt/slideMasters/slideMaster1.xml" Id="R087d04f2108148a3" /><Relationship Type="http://schemas.openxmlformats.org/officeDocument/2006/relationships/notesMaster" Target="/ppt/notesMasters/notesMaster1.xml" Id="R26de705d2ff94b13" /><Relationship Type="http://schemas.openxmlformats.org/officeDocument/2006/relationships/presProps" Target="/ppt/presProps.xml" Id="R57cc8da697fb4fe2" /><Relationship Type="http://schemas.openxmlformats.org/officeDocument/2006/relationships/tableStyles" Target="/ppt/tableStyles.xml" Id="Re651745aee6c4fb0" /><Relationship Type="http://schemas.openxmlformats.org/officeDocument/2006/relationships/slide" Target="/ppt/slides/slide1.xml" Id="R3eab44def6df40cd" /><Relationship Type="http://schemas.openxmlformats.org/officeDocument/2006/relationships/slide" Target="/ppt/slides/slide2.xml" Id="Ra804c159b31e4949" /><Relationship Type="http://schemas.openxmlformats.org/officeDocument/2006/relationships/slide" Target="/ppt/slides/slide3.xml" Id="R8bf1895a8f2f42a7" /><Relationship Type="http://schemas.openxmlformats.org/officeDocument/2006/relationships/slide" Target="/ppt/slides/slide4.xml" Id="R4a062d0c0b8945cb" /><Relationship Type="http://schemas.openxmlformats.org/officeDocument/2006/relationships/slide" Target="/ppt/slides/slide5.xml" Id="R83ebebc614614e51" /><Relationship Type="http://schemas.openxmlformats.org/officeDocument/2006/relationships/slide" Target="/ppt/slides/slide6.xml" Id="R1d323a17b06a491c" /><Relationship Type="http://schemas.openxmlformats.org/officeDocument/2006/relationships/slide" Target="/ppt/slides/slide7.xml" Id="Rdae41a9cab8e4e68" /><Relationship Type="http://schemas.openxmlformats.org/officeDocument/2006/relationships/slide" Target="/ppt/slides/slide8.xml" Id="Rd21834681acc4d78" /><Relationship Type="http://schemas.openxmlformats.org/officeDocument/2006/relationships/slide" Target="/ppt/slides/slide9.xml" Id="R4a6d063cdd3846f9" /><Relationship Type="http://schemas.openxmlformats.org/officeDocument/2006/relationships/slide" Target="/ppt/slides/slide10.xml" Id="Rf2854661c337461c" /><Relationship Type="http://schemas.openxmlformats.org/officeDocument/2006/relationships/slide" Target="/ppt/slides/slide11.xml" Id="R86ff3fbddd3f43b2" /><Relationship Type="http://schemas.openxmlformats.org/officeDocument/2006/relationships/slide" Target="/ppt/slides/slide12.xml" Id="R4ec391ce0c7d4cb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2ae42bbc7ec491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e105d6e373a44b2" /><Relationship Type="http://schemas.openxmlformats.org/officeDocument/2006/relationships/notesMaster" Target="/ppt/notesMasters/notesMaster1.xml" Id="R02d25e11c1574a7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eb338d8c8d54a60" /><Relationship Type="http://schemas.openxmlformats.org/officeDocument/2006/relationships/notesMaster" Target="/ppt/notesMasters/notesMaster1.xml" Id="Ra424dff70604480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5840c99b9c64129" /><Relationship Type="http://schemas.openxmlformats.org/officeDocument/2006/relationships/notesMaster" Target="/ppt/notesMasters/notesMaster1.xml" Id="R1d5503789cc9452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af5d8501ccf48fa" /><Relationship Type="http://schemas.openxmlformats.org/officeDocument/2006/relationships/notesMaster" Target="/ppt/notesMasters/notesMaster1.xml" Id="Rb0c6ba37593d461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2090dd32d3a4a51" /><Relationship Type="http://schemas.openxmlformats.org/officeDocument/2006/relationships/notesMaster" Target="/ppt/notesMasters/notesMaster1.xml" Id="Rf109567aa7ce4f9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07172a6744a42f3" /><Relationship Type="http://schemas.openxmlformats.org/officeDocument/2006/relationships/notesMaster" Target="/ppt/notesMasters/notesMaster1.xml" Id="R364e0c93ef904d1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b781254afd04e76" /><Relationship Type="http://schemas.openxmlformats.org/officeDocument/2006/relationships/notesMaster" Target="/ppt/notesMasters/notesMaster1.xml" Id="Rba8da5672b7e418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1ac9c2bce3e49b4" /><Relationship Type="http://schemas.openxmlformats.org/officeDocument/2006/relationships/notesMaster" Target="/ppt/notesMasters/notesMaster1.xml" Id="Re8a9804fb5314b9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5febbd44579423a" /><Relationship Type="http://schemas.openxmlformats.org/officeDocument/2006/relationships/notesMaster" Target="/ppt/notesMasters/notesMaster1.xml" Id="R562ca1eaaf224ee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bd294068f4e4855" /><Relationship Type="http://schemas.openxmlformats.org/officeDocument/2006/relationships/notesMaster" Target="/ppt/notesMasters/notesMaster1.xml" Id="Reb42fb08cc2d4c3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20a8a470fd54dfd" /><Relationship Type="http://schemas.openxmlformats.org/officeDocument/2006/relationships/notesMaster" Target="/ppt/notesMasters/notesMaster1.xml" Id="R987dd820dccf488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27ef61293ed4a8e" /><Relationship Type="http://schemas.openxmlformats.org/officeDocument/2006/relationships/notesMaster" Target="/ppt/notesMasters/notesMaster1.xml" Id="Rfe99c389ed5a482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84befb4568449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dc667b38c14455d" /><Relationship Type="http://schemas.openxmlformats.org/officeDocument/2006/relationships/slideLayout" Target="/ppt/slideLayouts/slideLayout1.xml" Id="Rab0cca4880a64d1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cca4880a64d1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a23760a894045" /><Relationship Type="http://schemas.openxmlformats.org/officeDocument/2006/relationships/notesSlide" Target="/ppt/notesSlides/notesSlide1.xml" Id="R5fc1b23a063248b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8922cece04f9a" /><Relationship Type="http://schemas.openxmlformats.org/officeDocument/2006/relationships/notesSlide" Target="/ppt/notesSlides/notesSlide10.xml" Id="R0740c09bd0c9493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9d0d815534260" /><Relationship Type="http://schemas.openxmlformats.org/officeDocument/2006/relationships/notesSlide" Target="/ppt/notesSlides/notesSlide11.xml" Id="Rb2194eee2e084d9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593c75ac84776" /><Relationship Type="http://schemas.openxmlformats.org/officeDocument/2006/relationships/notesSlide" Target="/ppt/notesSlides/notesSlide12.xml" Id="R016a3c7ceec240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91c979d8a4557" /><Relationship Type="http://schemas.openxmlformats.org/officeDocument/2006/relationships/notesSlide" Target="/ppt/notesSlides/notesSlide2.xml" Id="R77244e11655d48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eb91e4ea24fae" /><Relationship Type="http://schemas.openxmlformats.org/officeDocument/2006/relationships/notesSlide" Target="/ppt/notesSlides/notesSlide3.xml" Id="R3c00e1940f9d47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ba21b54464c20" /><Relationship Type="http://schemas.openxmlformats.org/officeDocument/2006/relationships/notesSlide" Target="/ppt/notesSlides/notesSlide4.xml" Id="R15ee77d902fd49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7d1c1747e4e00" /><Relationship Type="http://schemas.openxmlformats.org/officeDocument/2006/relationships/notesSlide" Target="/ppt/notesSlides/notesSlide5.xml" Id="R5463a8419a9c45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fc781e5c04a3b" /><Relationship Type="http://schemas.openxmlformats.org/officeDocument/2006/relationships/notesSlide" Target="/ppt/notesSlides/notesSlide6.xml" Id="R24557746d5ba44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7adb4160a4b9f" /><Relationship Type="http://schemas.openxmlformats.org/officeDocument/2006/relationships/notesSlide" Target="/ppt/notesSlides/notesSlide7.xml" Id="R96587f16fc31427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fe52649d74085" /><Relationship Type="http://schemas.openxmlformats.org/officeDocument/2006/relationships/notesSlide" Target="/ppt/notesSlides/notesSlide8.xml" Id="R89dfd5c4bb5140e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b7aa67699486a" /><Relationship Type="http://schemas.openxmlformats.org/officeDocument/2006/relationships/notesSlide" Target="/ppt/notesSlides/notesSlide9.xml" Id="Rbcd481e27502407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1F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A35D38-6865-4C27-A278-3967DC048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AFC8FF"/>
                </a:solidFill>
              </a:defRPr>
            </a:pPr>
            <a:r>
              <a:rPr sz="1050" b="1">
                <a:solidFill>
                  <a:srgbClr val="AFC8FF"/>
                </a:solidFill>
              </a:rPr>
              <a:t>AI7LAB EXECUTIVE BRIEF ·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C9F42DF-63E4-4B3F-ABE9-134BEA10D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10287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AI in Procurement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C665BC-A27D-4C01-954D-548061604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0"/>
            <a:ext cx="8096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6E4FF"/>
                </a:solidFill>
              </a:defRPr>
            </a:pPr>
            <a:r>
              <a:rPr sz="1875">
                <a:solidFill>
                  <a:srgbClr val="D6E4FF"/>
                </a:solidFill>
              </a:rPr>
              <a:t>A practical decision framework for UAE and GCC enterprise leaders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9170B0-217A-4607-AC25-92843E67C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AFC8FF"/>
                </a:solidFill>
              </a:defRPr>
            </a:pPr>
            <a:r>
              <a:rPr sz="900">
                <a:solidFill>
                  <a:srgbClr val="AFC8FF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82619196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3BBBE18-4571-48EE-9327-77F1F68D3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46377B-DB53-4497-B25B-625B8804F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Readiness checklist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402923-CC94-475C-882A-0E2C2E31A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Supplier evidence and onboarding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187064-273A-457F-A7C8-575C010BF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75132651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9FCF61-46CA-4E81-B75F-309FD132A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FB7ABC3-390C-4DE3-93C5-A98F3DD05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90-day roadmap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CC34FB-8839-47BF-A14C-02B4E182A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Sourcing and decision intelligence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FD6A8A-361F-4FBF-B5F0-7517BD778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94094158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2375CF-B1FF-48CC-A05C-96FDC1A39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FCA65C0-416C-493A-BB0A-38B3203CB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AI7Lab next step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51CFD8-63B6-42B4-8928-B9CA013B1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Governed human approvals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5921C55-C040-4E7E-90B4-BEDDEE324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203229510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F74FAEE-7299-4A20-9A36-2D7763FF2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94416C-AE18-44FD-A817-B6C9D8178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Why AI now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8CFC8B8-8C97-499F-A514-E3C75C616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Sourcing and decision intelligence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3382B4-86F6-4F88-9F6E-95EF283B6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68012086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EC5A30-B9E4-41CD-A803-C6FC33BE7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C43CD71-216D-4ACD-98D6-531C00C9D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High-value use cases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732AE6F-C08B-4C8C-A85F-76763D38F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Governed human approvals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2F9250-98F6-4153-83B4-76CC8F57A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35884228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1FF50D-D936-41CB-B3F2-0602380FC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3BCAB3-1A76-4FD7-90DD-01C6DEA89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What should not be automated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1926DE-B414-47C0-8F09-222418427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Supplier evidence and onboarding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E9C0EA-652C-4B11-B285-B0EDA26C2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71393594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544E86D-FA94-4E7A-9D74-61DE020DE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186FD3F-7335-4588-B59D-6FA30A2FE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Required data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C77059-FD1B-4D56-9640-0D54FD4B6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Sourcing and decision intelligence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9648E0-CEE1-4E84-AD0A-8EDE5D254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89772182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40E6786-761B-41B3-A10E-4AF00DDC0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F874B2-A939-4F23-B1FC-0E98E26D4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Reference architecture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DEE4423-48E5-4A75-8D08-536806EF5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Governed human approvals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185734C-DFCE-4FB0-B113-B85D21D43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205485128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FF700CC-BC00-4D8D-B04F-92F12EF5A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153C17F-E840-48DF-AEDF-C0AA5BBD8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Security and governance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1B3C07-184C-4C16-A634-D372DA17F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Supplier evidence and onboarding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6C670DB-E18E-4420-AE81-907DCCC6A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20412228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67DAE8-1EF8-4426-AC06-1A173083F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08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531F6D9-F7FB-4225-ACE2-D1B0C9B03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Implementation complexity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D1C61F1-7D63-4B21-A266-9E541AD49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Sourcing and decision intelligence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B41C848-8347-48C1-84DE-F46B42067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61853127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1F49940-F5F5-4A55-A07A-518CBA3F1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09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9B96DE-FB8A-4ED1-85CC-7B17AE4EC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Cost model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FEE1F3-0B91-4491-98D9-EBEF95F14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Governed human approvals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0B52C08-C2F2-4FCD-A580-F7C61E39F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32500098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2026-08-28T04:21:55.6460000Z</dcterms:created>
  <dcterms:modified xsi:type="dcterms:W3CDTF">2026-08-28T04:21:55.6460000Z</dcterms:modified>
</coreProperties>
</file>