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631bb475d9d412b" /><Relationship Type="http://schemas.openxmlformats.org/officeDocument/2006/relationships/extended-properties" Target="/docProps/app.xml" Id="R86102d41013c4ddb" /><Relationship Type="http://schemas.openxmlformats.org/officeDocument/2006/relationships/officeDocument" Target="/ppt/presentation.xml" Id="R77e55d5fe730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65a3f18494e64"/>
  </p:sldMasterIdLst>
  <p:notesMasterIdLst>
    <p:notesMasterId xmlns:r="http://schemas.openxmlformats.org/officeDocument/2006/relationships" r:id="R63436ae786674f9b"/>
  </p:notesMasterIdLst>
  <p:sldIdLst>
    <p:sldId xmlns:r="http://schemas.openxmlformats.org/officeDocument/2006/relationships" id="256" r:id="R7f760c614307488d"/>
    <p:sldId xmlns:r="http://schemas.openxmlformats.org/officeDocument/2006/relationships" id="257" r:id="Re1450b3965904698"/>
    <p:sldId xmlns:r="http://schemas.openxmlformats.org/officeDocument/2006/relationships" id="258" r:id="R93e5153704ab4417"/>
    <p:sldId xmlns:r="http://schemas.openxmlformats.org/officeDocument/2006/relationships" id="259" r:id="R28cf96236c7e4dbc"/>
    <p:sldId xmlns:r="http://schemas.openxmlformats.org/officeDocument/2006/relationships" id="260" r:id="R5599a2eb929a4ea6"/>
    <p:sldId xmlns:r="http://schemas.openxmlformats.org/officeDocument/2006/relationships" id="261" r:id="R6eeef3e5748c4814"/>
    <p:sldId xmlns:r="http://schemas.openxmlformats.org/officeDocument/2006/relationships" id="262" r:id="R7a47f9cc300b41e1"/>
    <p:sldId xmlns:r="http://schemas.openxmlformats.org/officeDocument/2006/relationships" id="263" r:id="R841c710a250f4a1a"/>
    <p:sldId xmlns:r="http://schemas.openxmlformats.org/officeDocument/2006/relationships" id="264" r:id="R0e7d8fe18e494b0e"/>
    <p:sldId xmlns:r="http://schemas.openxmlformats.org/officeDocument/2006/relationships" id="265" r:id="Raf5fffb9f2754c3b"/>
    <p:sldId xmlns:r="http://schemas.openxmlformats.org/officeDocument/2006/relationships" id="266" r:id="R1ffba017b1a3447c"/>
    <p:sldId xmlns:r="http://schemas.openxmlformats.org/officeDocument/2006/relationships" id="267" r:id="R1b0c8d40bbe54d8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4ed3a5f71224469" /><Relationship Type="http://schemas.openxmlformats.org/officeDocument/2006/relationships/slideMaster" Target="/ppt/slideMasters/slideMaster1.xml" Id="R73365a3f18494e64" /><Relationship Type="http://schemas.openxmlformats.org/officeDocument/2006/relationships/notesMaster" Target="/ppt/notesMasters/notesMaster1.xml" Id="R63436ae786674f9b" /><Relationship Type="http://schemas.openxmlformats.org/officeDocument/2006/relationships/presProps" Target="/ppt/presProps.xml" Id="Rb50adb5dbae34dd2" /><Relationship Type="http://schemas.openxmlformats.org/officeDocument/2006/relationships/tableStyles" Target="/ppt/tableStyles.xml" Id="R203e45e432464496" /><Relationship Type="http://schemas.openxmlformats.org/officeDocument/2006/relationships/slide" Target="/ppt/slides/slide1.xml" Id="R7f760c614307488d" /><Relationship Type="http://schemas.openxmlformats.org/officeDocument/2006/relationships/slide" Target="/ppt/slides/slide2.xml" Id="Re1450b3965904698" /><Relationship Type="http://schemas.openxmlformats.org/officeDocument/2006/relationships/slide" Target="/ppt/slides/slide3.xml" Id="R93e5153704ab4417" /><Relationship Type="http://schemas.openxmlformats.org/officeDocument/2006/relationships/slide" Target="/ppt/slides/slide4.xml" Id="R28cf96236c7e4dbc" /><Relationship Type="http://schemas.openxmlformats.org/officeDocument/2006/relationships/slide" Target="/ppt/slides/slide5.xml" Id="R5599a2eb929a4ea6" /><Relationship Type="http://schemas.openxmlformats.org/officeDocument/2006/relationships/slide" Target="/ppt/slides/slide6.xml" Id="R6eeef3e5748c4814" /><Relationship Type="http://schemas.openxmlformats.org/officeDocument/2006/relationships/slide" Target="/ppt/slides/slide7.xml" Id="R7a47f9cc300b41e1" /><Relationship Type="http://schemas.openxmlformats.org/officeDocument/2006/relationships/slide" Target="/ppt/slides/slide8.xml" Id="R841c710a250f4a1a" /><Relationship Type="http://schemas.openxmlformats.org/officeDocument/2006/relationships/slide" Target="/ppt/slides/slide9.xml" Id="R0e7d8fe18e494b0e" /><Relationship Type="http://schemas.openxmlformats.org/officeDocument/2006/relationships/slide" Target="/ppt/slides/slide10.xml" Id="Raf5fffb9f2754c3b" /><Relationship Type="http://schemas.openxmlformats.org/officeDocument/2006/relationships/slide" Target="/ppt/slides/slide11.xml" Id="R1ffba017b1a3447c" /><Relationship Type="http://schemas.openxmlformats.org/officeDocument/2006/relationships/slide" Target="/ppt/slides/slide12.xml" Id="R1b0c8d40bbe54d8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f81fe8df945463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8a38852906747ac" /><Relationship Type="http://schemas.openxmlformats.org/officeDocument/2006/relationships/notesMaster" Target="/ppt/notesMasters/notesMaster1.xml" Id="Rb04c4211f79a4be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6241f8b588d48c6" /><Relationship Type="http://schemas.openxmlformats.org/officeDocument/2006/relationships/notesMaster" Target="/ppt/notesMasters/notesMaster1.xml" Id="Rb322c740cae0459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42a993d890745f8" /><Relationship Type="http://schemas.openxmlformats.org/officeDocument/2006/relationships/notesMaster" Target="/ppt/notesMasters/notesMaster1.xml" Id="R23eea6afb21344f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20372ffb35746af" /><Relationship Type="http://schemas.openxmlformats.org/officeDocument/2006/relationships/notesMaster" Target="/ppt/notesMasters/notesMaster1.xml" Id="R7179b751cebc420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a4b8c07a2184b7d" /><Relationship Type="http://schemas.openxmlformats.org/officeDocument/2006/relationships/notesMaster" Target="/ppt/notesMasters/notesMaster1.xml" Id="R566390238e01488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6105f192acd4cca" /><Relationship Type="http://schemas.openxmlformats.org/officeDocument/2006/relationships/notesMaster" Target="/ppt/notesMasters/notesMaster1.xml" Id="R6be28999516c4cd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21cba80845b4791" /><Relationship Type="http://schemas.openxmlformats.org/officeDocument/2006/relationships/notesMaster" Target="/ppt/notesMasters/notesMaster1.xml" Id="R351da4b1d4d7460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37e2773beb24716" /><Relationship Type="http://schemas.openxmlformats.org/officeDocument/2006/relationships/notesMaster" Target="/ppt/notesMasters/notesMaster1.xml" Id="R0836a64a017942c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17ebf51e0ea4a3f" /><Relationship Type="http://schemas.openxmlformats.org/officeDocument/2006/relationships/notesMaster" Target="/ppt/notesMasters/notesMaster1.xml" Id="R7d3bfa3c2c834fa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9ba56085bfc404d" /><Relationship Type="http://schemas.openxmlformats.org/officeDocument/2006/relationships/notesMaster" Target="/ppt/notesMasters/notesMaster1.xml" Id="R638e60011063432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093141f0ced43f5" /><Relationship Type="http://schemas.openxmlformats.org/officeDocument/2006/relationships/notesMaster" Target="/ppt/notesMasters/notesMaster1.xml" Id="Rcf0bd48f4740465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4cece384b4f4d83" /><Relationship Type="http://schemas.openxmlformats.org/officeDocument/2006/relationships/notesMaster" Target="/ppt/notesMasters/notesMaster1.xml" Id="R3cafbf0d46ae4a7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dd58e237240d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5f306678e724684" /><Relationship Type="http://schemas.openxmlformats.org/officeDocument/2006/relationships/slideLayout" Target="/ppt/slideLayouts/slideLayout1.xml" Id="R6bc2467902cf4fd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2467902cf4fd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db2bfba7746e0" /><Relationship Type="http://schemas.openxmlformats.org/officeDocument/2006/relationships/notesSlide" Target="/ppt/notesSlides/notesSlide1.xml" Id="R3cc77d7e0a94496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91e4020314255" /><Relationship Type="http://schemas.openxmlformats.org/officeDocument/2006/relationships/notesSlide" Target="/ppt/notesSlides/notesSlide10.xml" Id="R43fd80dac3f8497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83e3788d4e2b" /><Relationship Type="http://schemas.openxmlformats.org/officeDocument/2006/relationships/notesSlide" Target="/ppt/notesSlides/notesSlide11.xml" Id="Ra30c6f7c0d8649e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6cf681da247b4" /><Relationship Type="http://schemas.openxmlformats.org/officeDocument/2006/relationships/notesSlide" Target="/ppt/notesSlides/notesSlide12.xml" Id="R39070e470bd54b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e3f35ae7242b1" /><Relationship Type="http://schemas.openxmlformats.org/officeDocument/2006/relationships/notesSlide" Target="/ppt/notesSlides/notesSlide2.xml" Id="R211ddab3ae04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df1c778824c98" /><Relationship Type="http://schemas.openxmlformats.org/officeDocument/2006/relationships/notesSlide" Target="/ppt/notesSlides/notesSlide3.xml" Id="R1daad919550c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979ede62e4695" /><Relationship Type="http://schemas.openxmlformats.org/officeDocument/2006/relationships/notesSlide" Target="/ppt/notesSlides/notesSlide4.xml" Id="Re77945cd7306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22cce3f6a4de6" /><Relationship Type="http://schemas.openxmlformats.org/officeDocument/2006/relationships/notesSlide" Target="/ppt/notesSlides/notesSlide5.xml" Id="R827a122de702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6e0ce4eb4990" /><Relationship Type="http://schemas.openxmlformats.org/officeDocument/2006/relationships/notesSlide" Target="/ppt/notesSlides/notesSlide6.xml" Id="Rb430e60afe4a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da109b47f46c7" /><Relationship Type="http://schemas.openxmlformats.org/officeDocument/2006/relationships/notesSlide" Target="/ppt/notesSlides/notesSlide7.xml" Id="R3700566f33664e3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4714194d4fcd" /><Relationship Type="http://schemas.openxmlformats.org/officeDocument/2006/relationships/notesSlide" Target="/ppt/notesSlides/notesSlide8.xml" Id="Rb6b885e1a3f84b1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98ec6f3ba4ff8" /><Relationship Type="http://schemas.openxmlformats.org/officeDocument/2006/relationships/notesSlide" Target="/ppt/notesSlides/notesSlide9.xml" Id="Rfdc118dbed034c5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272DF0-9E8D-4C8B-A6F0-CB8BF1FA7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AFC8FF"/>
                </a:solidFill>
              </a:defRPr>
            </a:pPr>
            <a:r>
              <a:rPr sz="1050" b="1">
                <a:solidFill>
                  <a:srgbClr val="AFC8FF"/>
                </a:solidFill>
              </a:rPr>
              <a:t>AI7LAB EXECUTIVE BRIEF ·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8828361-911E-4093-A47F-435D7C7DC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28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in Real Estate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7E585E-5B34-417C-8480-053783666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809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6E4FF"/>
                </a:solidFill>
              </a:defRPr>
            </a:pPr>
            <a:r>
              <a:rPr sz="1875">
                <a:solidFill>
                  <a:srgbClr val="D6E4FF"/>
                </a:solidFill>
              </a:rPr>
              <a:t>A practical decision framework for UAE and GCC enterprise leaders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E66157-A7D4-4C34-BB29-7E95D8D01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AFC8FF"/>
                </a:solidFill>
              </a:defRPr>
            </a:pPr>
            <a:r>
              <a:rPr sz="900">
                <a:solidFill>
                  <a:srgbClr val="AFC8FF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85222872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CBC2B7-FC47-4814-9DD6-AB45C970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D6A582-711D-4E8C-BB2B-3D28E1664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Readiness checklist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08A69E-EA82-466C-85F7-88A439F78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Lead and property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5027CA-2BAA-4A29-94AB-20361FBF1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45677090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CEDF71-7538-4600-A334-76166A16B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83CD97-8E5E-4AA8-99DC-648D4A0B7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90-day 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9CC17C-EA0E-4C1B-ADD4-46FE8795E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Inspection and handover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AA3026-DA34-43E1-8224-FCC7D6D43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81647795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C1D8A3-6448-4557-8654-CB98E4A9D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ACF785-22EA-4D0D-9543-6618C19E2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AI7Lab next step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E274A2-0731-4AE9-BA0B-A1B1F6A3F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Portfolio operations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6B9F82-79C4-4B7B-BAFD-60D787EBE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39951584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211581-08DB-4BB0-BE9A-F97661A56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E399AA9-A374-4AA3-A2DF-33D18C94C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Why AI now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39D4ED-4F9B-47F0-87B4-AFECB6330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Inspection and handover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0CCF4A-DCB0-43CB-A185-772324407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8041526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734CA9-CCEA-4E83-BCFA-2E737E17E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9F2B2B-DFA3-4D55-8E3D-F33ACDA65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High-value use cases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ABCE07-8F36-42D3-81F5-243FAF922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Portfolio operations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646514-29A0-4E38-8A13-E4FEDFA34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38019562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8AB3CD-C79E-4ED1-B794-18025DC79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ED5695-A3DA-468D-9F29-C2D3F9A2A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What should not be automated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D225CE-273E-4A48-9AC7-BC2F77704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Lead and property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2ECB4A-9AA2-4F61-BA83-E1BDEFF7D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29859951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9CEA55-532F-46D7-9F10-2D1EB622D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252387-7B95-48CB-A340-08F9AC09A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Required data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EB38DA-246D-46C2-AC8E-DDB543E9B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Inspection and handover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F27462-B7CD-43AB-8608-1C512705A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52370932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E6BB0C-A327-4CEA-8FE1-2D54CA756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32E957-DD3E-40D4-BC0E-9751F0059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Reference architecture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30726B-55A6-4158-99F5-D9DCD0101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Portfolio operations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8FFFC9-D7AA-46FF-9E6C-8EB55ED57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48703478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183F10-11A1-4FEE-80CE-6F68A4CD2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45F4F5-88F3-4833-8FDC-C5E691DC9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Security and governance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97C485-C19E-4A7A-9AA3-5126056AD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Lead and property intelligence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DFD901-FDEC-4840-9FBB-F381D5390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20612007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2BAB6F-6A15-4922-BF49-D60D70309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601741-81F6-41C6-9D25-5B3ED072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Implementation complexity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7FBE5A-8102-4C68-928B-BAC51EDEA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Inspection and handover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C61786-22A7-4005-9998-EBB530BD4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0427936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0E46BD-B2A1-40D7-97A2-483378F9B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AD9396-0A38-43B4-9147-0CB87A7A7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Cost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54B823-2720-458C-84D9-7E79D7EAA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Portfolio operations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D4D20C-F5AD-4B34-91D2-E30BF79FC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4613885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2026-08-28T04:21:56.2010000Z</dcterms:created>
  <dcterms:modified xsi:type="dcterms:W3CDTF">2026-08-28T04:21:56.2010000Z</dcterms:modified>
</coreProperties>
</file>