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46db24475934241" /><Relationship Type="http://schemas.openxmlformats.org/officeDocument/2006/relationships/extended-properties" Target="/docProps/app.xml" Id="R8468fcbc81e343d7" /><Relationship Type="http://schemas.openxmlformats.org/officeDocument/2006/relationships/officeDocument" Target="/ppt/presentation.xml" Id="R4009096c0596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7bd8c649f4db8"/>
  </p:sldMasterIdLst>
  <p:notesMasterIdLst>
    <p:notesMasterId xmlns:r="http://schemas.openxmlformats.org/officeDocument/2006/relationships" r:id="R85bb00008255403c"/>
  </p:notesMasterIdLst>
  <p:sldIdLst>
    <p:sldId xmlns:r="http://schemas.openxmlformats.org/officeDocument/2006/relationships" id="256" r:id="Rb701676e1ff14310"/>
    <p:sldId xmlns:r="http://schemas.openxmlformats.org/officeDocument/2006/relationships" id="257" r:id="R46c993a8e115498a"/>
    <p:sldId xmlns:r="http://schemas.openxmlformats.org/officeDocument/2006/relationships" id="258" r:id="R9fd9fc03e7384fb9"/>
    <p:sldId xmlns:r="http://schemas.openxmlformats.org/officeDocument/2006/relationships" id="259" r:id="R7e673800ee1c44ca"/>
    <p:sldId xmlns:r="http://schemas.openxmlformats.org/officeDocument/2006/relationships" id="260" r:id="Rfaf6d1b614384f3c"/>
    <p:sldId xmlns:r="http://schemas.openxmlformats.org/officeDocument/2006/relationships" id="261" r:id="Rb777c13c3ed44ff8"/>
    <p:sldId xmlns:r="http://schemas.openxmlformats.org/officeDocument/2006/relationships" id="262" r:id="R6e1d507e281e49ba"/>
    <p:sldId xmlns:r="http://schemas.openxmlformats.org/officeDocument/2006/relationships" id="263" r:id="Rd9fc42b51ea34af2"/>
    <p:sldId xmlns:r="http://schemas.openxmlformats.org/officeDocument/2006/relationships" id="264" r:id="R3ece088bcc81466b"/>
    <p:sldId xmlns:r="http://schemas.openxmlformats.org/officeDocument/2006/relationships" id="265" r:id="Rab4e2d6387a94ac8"/>
    <p:sldId xmlns:r="http://schemas.openxmlformats.org/officeDocument/2006/relationships" id="266" r:id="R844cf77bdfac4105"/>
    <p:sldId xmlns:r="http://schemas.openxmlformats.org/officeDocument/2006/relationships" id="267" r:id="R7d18ec100d01410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9ac7595a1414a5f" /><Relationship Type="http://schemas.openxmlformats.org/officeDocument/2006/relationships/slideMaster" Target="/ppt/slideMasters/slideMaster1.xml" Id="R7597bd8c649f4db8" /><Relationship Type="http://schemas.openxmlformats.org/officeDocument/2006/relationships/notesMaster" Target="/ppt/notesMasters/notesMaster1.xml" Id="R85bb00008255403c" /><Relationship Type="http://schemas.openxmlformats.org/officeDocument/2006/relationships/presProps" Target="/ppt/presProps.xml" Id="R099a72ebb4ef445c" /><Relationship Type="http://schemas.openxmlformats.org/officeDocument/2006/relationships/tableStyles" Target="/ppt/tableStyles.xml" Id="Rc1ae6910aea14b7a" /><Relationship Type="http://schemas.openxmlformats.org/officeDocument/2006/relationships/slide" Target="/ppt/slides/slide1.xml" Id="Rb701676e1ff14310" /><Relationship Type="http://schemas.openxmlformats.org/officeDocument/2006/relationships/slide" Target="/ppt/slides/slide2.xml" Id="R46c993a8e115498a" /><Relationship Type="http://schemas.openxmlformats.org/officeDocument/2006/relationships/slide" Target="/ppt/slides/slide3.xml" Id="R9fd9fc03e7384fb9" /><Relationship Type="http://schemas.openxmlformats.org/officeDocument/2006/relationships/slide" Target="/ppt/slides/slide4.xml" Id="R7e673800ee1c44ca" /><Relationship Type="http://schemas.openxmlformats.org/officeDocument/2006/relationships/slide" Target="/ppt/slides/slide5.xml" Id="Rfaf6d1b614384f3c" /><Relationship Type="http://schemas.openxmlformats.org/officeDocument/2006/relationships/slide" Target="/ppt/slides/slide6.xml" Id="Rb777c13c3ed44ff8" /><Relationship Type="http://schemas.openxmlformats.org/officeDocument/2006/relationships/slide" Target="/ppt/slides/slide7.xml" Id="R6e1d507e281e49ba" /><Relationship Type="http://schemas.openxmlformats.org/officeDocument/2006/relationships/slide" Target="/ppt/slides/slide8.xml" Id="Rd9fc42b51ea34af2" /><Relationship Type="http://schemas.openxmlformats.org/officeDocument/2006/relationships/slide" Target="/ppt/slides/slide9.xml" Id="R3ece088bcc81466b" /><Relationship Type="http://schemas.openxmlformats.org/officeDocument/2006/relationships/slide" Target="/ppt/slides/slide10.xml" Id="Rab4e2d6387a94ac8" /><Relationship Type="http://schemas.openxmlformats.org/officeDocument/2006/relationships/slide" Target="/ppt/slides/slide11.xml" Id="R844cf77bdfac4105" /><Relationship Type="http://schemas.openxmlformats.org/officeDocument/2006/relationships/slide" Target="/ppt/slides/slide12.xml" Id="R7d18ec100d01410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2bfe628cfa84dc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92d2b2f89554617" /><Relationship Type="http://schemas.openxmlformats.org/officeDocument/2006/relationships/notesMaster" Target="/ppt/notesMasters/notesMaster1.xml" Id="R0ed524ae4e23486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8811d23c289491f" /><Relationship Type="http://schemas.openxmlformats.org/officeDocument/2006/relationships/notesMaster" Target="/ppt/notesMasters/notesMaster1.xml" Id="Rc05953930291454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58d1c15bcb34a87" /><Relationship Type="http://schemas.openxmlformats.org/officeDocument/2006/relationships/notesMaster" Target="/ppt/notesMasters/notesMaster1.xml" Id="R72fa146164f143c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364a3cda3744547" /><Relationship Type="http://schemas.openxmlformats.org/officeDocument/2006/relationships/notesMaster" Target="/ppt/notesMasters/notesMaster1.xml" Id="Ra7da974cca774a7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6ee5add44fd45b9" /><Relationship Type="http://schemas.openxmlformats.org/officeDocument/2006/relationships/notesMaster" Target="/ppt/notesMasters/notesMaster1.xml" Id="R49a23375b2e6438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e0daaa23f4e4054" /><Relationship Type="http://schemas.openxmlformats.org/officeDocument/2006/relationships/notesMaster" Target="/ppt/notesMasters/notesMaster1.xml" Id="R8ece65fbbff249d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b13e9802c2e4183" /><Relationship Type="http://schemas.openxmlformats.org/officeDocument/2006/relationships/notesMaster" Target="/ppt/notesMasters/notesMaster1.xml" Id="Rc9450147f67d49a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1fe79ba20f04e87" /><Relationship Type="http://schemas.openxmlformats.org/officeDocument/2006/relationships/notesMaster" Target="/ppt/notesMasters/notesMaster1.xml" Id="R9a06ac022cc34bf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f22bd2c40c44176" /><Relationship Type="http://schemas.openxmlformats.org/officeDocument/2006/relationships/notesMaster" Target="/ppt/notesMasters/notesMaster1.xml" Id="R4aa0dde23fa4413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8be9ac2850a432e" /><Relationship Type="http://schemas.openxmlformats.org/officeDocument/2006/relationships/notesMaster" Target="/ppt/notesMasters/notesMaster1.xml" Id="Re9bd840ce904464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74227f8bd43464a" /><Relationship Type="http://schemas.openxmlformats.org/officeDocument/2006/relationships/notesMaster" Target="/ppt/notesMasters/notesMaster1.xml" Id="R9f37ddad07e6464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70b2e88664446be" /><Relationship Type="http://schemas.openxmlformats.org/officeDocument/2006/relationships/notesMaster" Target="/ppt/notesMasters/notesMaster1.xml" Id="R3a88ec5f121d47b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e99ac8a86454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15077c001184ca4" /><Relationship Type="http://schemas.openxmlformats.org/officeDocument/2006/relationships/slideLayout" Target="/ppt/slideLayouts/slideLayout1.xml" Id="Reaa7a987c89a48b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7a987c89a48b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cc4602e9541b8" /><Relationship Type="http://schemas.openxmlformats.org/officeDocument/2006/relationships/notesSlide" Target="/ppt/notesSlides/notesSlide1.xml" Id="R8bf5929c18d2446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6c3d3e30743f8" /><Relationship Type="http://schemas.openxmlformats.org/officeDocument/2006/relationships/notesSlide" Target="/ppt/notesSlides/notesSlide10.xml" Id="R7fcb05c718084ad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b880f60824796" /><Relationship Type="http://schemas.openxmlformats.org/officeDocument/2006/relationships/notesSlide" Target="/ppt/notesSlides/notesSlide11.xml" Id="R84b0f4bc8e074c7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6e82751374d49" /><Relationship Type="http://schemas.openxmlformats.org/officeDocument/2006/relationships/notesSlide" Target="/ppt/notesSlides/notesSlide12.xml" Id="R06aed4796125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506c057104a8a" /><Relationship Type="http://schemas.openxmlformats.org/officeDocument/2006/relationships/notesSlide" Target="/ppt/notesSlides/notesSlide2.xml" Id="Rb7d783708e05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0ceda9c214d38" /><Relationship Type="http://schemas.openxmlformats.org/officeDocument/2006/relationships/notesSlide" Target="/ppt/notesSlides/notesSlide3.xml" Id="R6e71c5f115ed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c6bf7bfee42a1" /><Relationship Type="http://schemas.openxmlformats.org/officeDocument/2006/relationships/notesSlide" Target="/ppt/notesSlides/notesSlide4.xml" Id="R12bbab87557e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d47e136914e83" /><Relationship Type="http://schemas.openxmlformats.org/officeDocument/2006/relationships/notesSlide" Target="/ppt/notesSlides/notesSlide5.xml" Id="Rbfc763e0870e4f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cc505b10349b9" /><Relationship Type="http://schemas.openxmlformats.org/officeDocument/2006/relationships/notesSlide" Target="/ppt/notesSlides/notesSlide6.xml" Id="R72c18be43315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720e58ae6465d" /><Relationship Type="http://schemas.openxmlformats.org/officeDocument/2006/relationships/notesSlide" Target="/ppt/notesSlides/notesSlide7.xml" Id="Rd16ec3fb85a347a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b1dd36d4740e4" /><Relationship Type="http://schemas.openxmlformats.org/officeDocument/2006/relationships/notesSlide" Target="/ppt/notesSlides/notesSlide8.xml" Id="R3b0628c2381a479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93fa96d744a4e" /><Relationship Type="http://schemas.openxmlformats.org/officeDocument/2006/relationships/notesSlide" Target="/ppt/notesSlides/notesSlide9.xml" Id="Rf466a29f65d248a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226631-5FE7-4A03-B335-2DD9A1ADA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AFC8FF"/>
                </a:solidFill>
              </a:defRPr>
            </a:pPr>
            <a:r>
              <a:rPr sz="1050" b="1">
                <a:solidFill>
                  <a:srgbClr val="AFC8FF"/>
                </a:solidFill>
              </a:rPr>
              <a:t>AI7LAB EXECUTIVE BRIEF ·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3B7622-5789-40CD-810D-239E324CA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10287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AI in Telecom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7CBCFB-C2C2-498B-A8CD-E583EB40B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8096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6E4FF"/>
                </a:solidFill>
              </a:defRPr>
            </a:pPr>
            <a:r>
              <a:rPr sz="1875">
                <a:solidFill>
                  <a:srgbClr val="D6E4FF"/>
                </a:solidFill>
              </a:rPr>
              <a:t>A practical decision framework for UAE and GCC enterprise leaders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1FD3F8E-6C98-4CF9-986D-DB39C9A94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AFC8FF"/>
                </a:solidFill>
              </a:defRPr>
            </a:pPr>
            <a:r>
              <a:rPr sz="900">
                <a:solidFill>
                  <a:srgbClr val="AFC8FF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98441250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FFCE92-C7FC-46D1-91FE-E9358F541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162281-377D-42E1-A219-5F679E7D1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Readiness checklist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DC60AD-5D5D-46D3-B7FF-C13D05279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Network and asset intelligence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C4D8B6-A44D-4298-9055-88D4A0760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63803754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388F68-FF6B-47E4-8984-87A1CEEF2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DD31D1-6076-43F6-BDDD-FF26FDA3D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90-day roadmap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AA3D84-E48B-4F5B-A808-366D49C8C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Field inspection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BFF6C3-88D1-47FB-957A-C6529808E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207933464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E3880C-DC4F-4B03-B691-B4A0C2ABF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97480E-6DD2-4D03-A61C-FBF8B76D4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AI7Lab next step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0FE2DA-BF6C-4925-8AF7-3D87BC81D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Customer and governance controls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2012DA-5D8B-4588-99F2-DA38CAED2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10152133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B010BA-D2EF-4467-BABA-F57CA5A78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6E6292-F929-4BB5-AFEA-5280622E1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Why AI now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B83827-39FF-4745-92DC-0669FAC9C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Field inspection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3902A6-8FCD-4F7A-889D-548A0DB53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20882780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E5C480-B32F-457C-B0DD-B6ADFCE67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21BB03-39B0-4ADB-A065-D8C7A959A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High-value use cases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6AC5FC-3C57-4BF1-91F8-907A673A8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Customer and governance controls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21BA97-5F44-419C-A8E3-9F87F17C4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8336207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2AA4C7-4E62-4EF1-8358-F53E673D2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99A025-B24E-4B5B-BA81-69AA0BBAE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What should not be automated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816C3F-AD51-45AC-A4F5-52DFDA1A0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Network and asset intelligence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D7FBDB-A349-424E-82B8-384F5DF51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56457095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CCC0B2-3FD1-4B88-B8DC-86ADEB8CE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359262-D607-4793-8783-4024065D9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Required data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1B6D6F-43ED-47D0-92C1-BC41D7E80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Field inspection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03DC5D-9B58-4AC7-8C8C-3A3A1D401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38077135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11636D-0DA7-448C-B64E-59AA598FA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2C4A6F-ECFB-4B88-8A8E-E6E199EA4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Reference architecture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6A25FB-163A-4E3D-BB88-ABF6E5AC9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Customer and governance controls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C03C7D7-21D4-4099-9FB3-A27F7A520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201784394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CC5C1A-9953-4656-AEEA-366D37858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04CDF9-7F56-4804-8AB7-7D749E7BF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Security and governance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7BDF8C-4DBA-48E8-B8DA-4FC76F6E7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Network and asset intelligence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B0707D-5794-489A-8A79-819C7B310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60314852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1F9A13-40D7-4921-9C1E-F0688FD44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7201A7-3EFC-4AE3-9BC0-C5CA6CE31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Implementation complexity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15EEF3-7E38-40E9-A2C8-6A30FD16D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Field inspection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AAC07F-8079-424B-B394-FA24C5ED0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33613834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3351E1-B18C-4C85-84C8-FD35F35B8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17ECC7-2853-429E-9B8B-A15E32EA6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Cost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AE8CB4-AFB3-4B8E-9A16-9D22B9729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Customer and governance controls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0C39CE-B676-4074-B533-4EE1C93E1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73230882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2026-08-28T04:21:55.9050000Z</dcterms:created>
  <dcterms:modified xsi:type="dcterms:W3CDTF">2026-08-28T04:21:55.9050000Z</dcterms:modified>
</coreProperties>
</file>